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sldIdLst>
    <p:sldId id="261" r:id="rId2"/>
    <p:sldId id="262" r:id="rId3"/>
    <p:sldId id="259" r:id="rId4"/>
    <p:sldId id="267" r:id="rId5"/>
    <p:sldId id="281" r:id="rId6"/>
    <p:sldId id="257" r:id="rId7"/>
    <p:sldId id="268" r:id="rId8"/>
    <p:sldId id="269" r:id="rId9"/>
    <p:sldId id="270" r:id="rId10"/>
    <p:sldId id="256" r:id="rId11"/>
    <p:sldId id="271" r:id="rId12"/>
    <p:sldId id="272" r:id="rId13"/>
    <p:sldId id="273" r:id="rId14"/>
    <p:sldId id="274" r:id="rId15"/>
    <p:sldId id="300" r:id="rId16"/>
    <p:sldId id="312" r:id="rId17"/>
    <p:sldId id="313" r:id="rId18"/>
    <p:sldId id="276" r:id="rId19"/>
    <p:sldId id="278" r:id="rId20"/>
    <p:sldId id="314" r:id="rId21"/>
    <p:sldId id="280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90" r:id="rId30"/>
    <p:sldId id="291" r:id="rId31"/>
    <p:sldId id="258" r:id="rId32"/>
    <p:sldId id="289" r:id="rId33"/>
    <p:sldId id="266" r:id="rId34"/>
    <p:sldId id="302" r:id="rId35"/>
    <p:sldId id="303" r:id="rId36"/>
    <p:sldId id="304" r:id="rId37"/>
    <p:sldId id="292" r:id="rId38"/>
    <p:sldId id="293" r:id="rId39"/>
    <p:sldId id="295" r:id="rId40"/>
    <p:sldId id="296" r:id="rId41"/>
    <p:sldId id="294" r:id="rId42"/>
    <p:sldId id="297" r:id="rId43"/>
    <p:sldId id="298" r:id="rId44"/>
    <p:sldId id="299" r:id="rId45"/>
    <p:sldId id="260" r:id="rId46"/>
    <p:sldId id="306" r:id="rId47"/>
    <p:sldId id="307" r:id="rId48"/>
    <p:sldId id="308" r:id="rId49"/>
    <p:sldId id="309" r:id="rId50"/>
    <p:sldId id="310" r:id="rId51"/>
    <p:sldId id="311" r:id="rId52"/>
    <p:sldId id="263" r:id="rId53"/>
    <p:sldId id="264" r:id="rId54"/>
    <p:sldId id="265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5ECEB9-2361-7B4D-9A8D-57B23CCF8D96}" v="2398" dt="2022-09-08T00:41:26.1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25"/>
    <p:restoredTop sz="91769"/>
  </p:normalViewPr>
  <p:slideViewPr>
    <p:cSldViewPr snapToGrid="0">
      <p:cViewPr varScale="1">
        <p:scale>
          <a:sx n="98" d="100"/>
          <a:sy n="98" d="100"/>
        </p:scale>
        <p:origin x="21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9A4BA7-3E6A-C846-84EA-34C6FE76DF81}" type="doc">
      <dgm:prSet loTypeId="urn:microsoft.com/office/officeart/2005/8/layout/venn3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CFCA11-0DBB-2D4A-B44E-E787AE2C7E93}">
      <dgm:prSet phldrT="[Text]"/>
      <dgm:spPr/>
      <dgm:t>
        <a:bodyPr/>
        <a:lstStyle/>
        <a:p>
          <a:r>
            <a:rPr lang="en-US" dirty="0"/>
            <a:t>God in Eternity Past</a:t>
          </a:r>
        </a:p>
      </dgm:t>
    </dgm:pt>
    <dgm:pt modelId="{ABCA8A92-9C1E-0C48-BFDB-5BACAD318C9D}" type="parTrans" cxnId="{63E63144-952E-B74B-A6C7-14AA8E7B5C80}">
      <dgm:prSet/>
      <dgm:spPr/>
      <dgm:t>
        <a:bodyPr/>
        <a:lstStyle/>
        <a:p>
          <a:endParaRPr lang="en-US"/>
        </a:p>
      </dgm:t>
    </dgm:pt>
    <dgm:pt modelId="{08A6D9AD-E789-1D4F-822B-8E4196C4F575}" type="sibTrans" cxnId="{63E63144-952E-B74B-A6C7-14AA8E7B5C80}">
      <dgm:prSet/>
      <dgm:spPr/>
      <dgm:t>
        <a:bodyPr/>
        <a:lstStyle/>
        <a:p>
          <a:endParaRPr lang="en-US"/>
        </a:p>
      </dgm:t>
    </dgm:pt>
    <dgm:pt modelId="{50022FC6-CFCF-0D45-B1B0-F113BE7FA36A}">
      <dgm:prSet phldrT="[Text]"/>
      <dgm:spPr/>
      <dgm:t>
        <a:bodyPr/>
        <a:lstStyle/>
        <a:p>
          <a:r>
            <a:rPr lang="en-US" dirty="0"/>
            <a:t>Adamic Age</a:t>
          </a:r>
        </a:p>
      </dgm:t>
    </dgm:pt>
    <dgm:pt modelId="{9D1C3FA1-85BA-7646-9C35-DA41015D2F5A}" type="parTrans" cxnId="{E81C2A3A-B2F0-E74A-8A3F-DF3578582473}">
      <dgm:prSet/>
      <dgm:spPr/>
      <dgm:t>
        <a:bodyPr/>
        <a:lstStyle/>
        <a:p>
          <a:endParaRPr lang="en-US"/>
        </a:p>
      </dgm:t>
    </dgm:pt>
    <dgm:pt modelId="{C6C2C18A-8F21-044A-AF54-3C8ECD5C78FC}" type="sibTrans" cxnId="{E81C2A3A-B2F0-E74A-8A3F-DF3578582473}">
      <dgm:prSet/>
      <dgm:spPr/>
      <dgm:t>
        <a:bodyPr/>
        <a:lstStyle/>
        <a:p>
          <a:endParaRPr lang="en-US"/>
        </a:p>
      </dgm:t>
    </dgm:pt>
    <dgm:pt modelId="{2BE45074-145A-2645-9236-25209E340946}">
      <dgm:prSet phldrT="[Text]"/>
      <dgm:spPr/>
      <dgm:t>
        <a:bodyPr/>
        <a:lstStyle/>
        <a:p>
          <a:r>
            <a:rPr lang="en-US" dirty="0"/>
            <a:t>Flood Age</a:t>
          </a:r>
        </a:p>
      </dgm:t>
    </dgm:pt>
    <dgm:pt modelId="{7B916E31-1C85-1B47-B709-ED9D33191B8B}" type="parTrans" cxnId="{565EEE5F-5FF1-F14B-9542-B978B93EAF3D}">
      <dgm:prSet/>
      <dgm:spPr/>
      <dgm:t>
        <a:bodyPr/>
        <a:lstStyle/>
        <a:p>
          <a:endParaRPr lang="en-US"/>
        </a:p>
      </dgm:t>
    </dgm:pt>
    <dgm:pt modelId="{AEB9C343-E995-FD45-91F2-44DEB93F6D00}" type="sibTrans" cxnId="{565EEE5F-5FF1-F14B-9542-B978B93EAF3D}">
      <dgm:prSet/>
      <dgm:spPr/>
      <dgm:t>
        <a:bodyPr/>
        <a:lstStyle/>
        <a:p>
          <a:endParaRPr lang="en-US"/>
        </a:p>
      </dgm:t>
    </dgm:pt>
    <dgm:pt modelId="{DEF4772C-945D-904A-BACC-BF508D369F75}">
      <dgm:prSet phldrT="[Text]"/>
      <dgm:spPr/>
      <dgm:t>
        <a:bodyPr/>
        <a:lstStyle/>
        <a:p>
          <a:r>
            <a:rPr lang="en-US" dirty="0"/>
            <a:t>Patriarch Age</a:t>
          </a:r>
        </a:p>
      </dgm:t>
    </dgm:pt>
    <dgm:pt modelId="{71338F7F-75B9-B041-9DCF-CD88882A8D1F}" type="parTrans" cxnId="{334C590A-70FF-4C4E-8FAE-1B9108FB7540}">
      <dgm:prSet/>
      <dgm:spPr/>
      <dgm:t>
        <a:bodyPr/>
        <a:lstStyle/>
        <a:p>
          <a:endParaRPr lang="en-US"/>
        </a:p>
      </dgm:t>
    </dgm:pt>
    <dgm:pt modelId="{44045513-0E11-394E-B5EA-A8EBF4E4C5AC}" type="sibTrans" cxnId="{334C590A-70FF-4C4E-8FAE-1B9108FB7540}">
      <dgm:prSet/>
      <dgm:spPr/>
      <dgm:t>
        <a:bodyPr/>
        <a:lstStyle/>
        <a:p>
          <a:endParaRPr lang="en-US"/>
        </a:p>
      </dgm:t>
    </dgm:pt>
    <dgm:pt modelId="{B57BFC2A-C697-A649-94F7-2E8FE1D7448C}">
      <dgm:prSet/>
      <dgm:spPr/>
      <dgm:t>
        <a:bodyPr/>
        <a:lstStyle/>
        <a:p>
          <a:r>
            <a:rPr lang="en-US" dirty="0"/>
            <a:t>Law Age</a:t>
          </a:r>
        </a:p>
      </dgm:t>
    </dgm:pt>
    <dgm:pt modelId="{31F9F6C6-8BFA-8647-8189-1237784B74E8}" type="parTrans" cxnId="{5DDF1B2B-ADDC-094E-A960-AA2CEFBDBA9D}">
      <dgm:prSet/>
      <dgm:spPr/>
      <dgm:t>
        <a:bodyPr/>
        <a:lstStyle/>
        <a:p>
          <a:endParaRPr lang="en-US"/>
        </a:p>
      </dgm:t>
    </dgm:pt>
    <dgm:pt modelId="{4AC20932-691E-DE42-BE7D-5CBDD2D33D19}" type="sibTrans" cxnId="{5DDF1B2B-ADDC-094E-A960-AA2CEFBDBA9D}">
      <dgm:prSet/>
      <dgm:spPr/>
      <dgm:t>
        <a:bodyPr/>
        <a:lstStyle/>
        <a:p>
          <a:endParaRPr lang="en-US"/>
        </a:p>
      </dgm:t>
    </dgm:pt>
    <dgm:pt modelId="{499C493D-8BAC-214C-B217-036374051E3D}">
      <dgm:prSet/>
      <dgm:spPr/>
      <dgm:t>
        <a:bodyPr/>
        <a:lstStyle/>
        <a:p>
          <a:r>
            <a:rPr lang="en-US" dirty="0"/>
            <a:t>Church Age</a:t>
          </a:r>
        </a:p>
      </dgm:t>
    </dgm:pt>
    <dgm:pt modelId="{B8B3364F-57BD-7B49-980F-7313F08116D7}" type="parTrans" cxnId="{14C265A4-86F2-4041-81F5-C67D0E990340}">
      <dgm:prSet/>
      <dgm:spPr/>
      <dgm:t>
        <a:bodyPr/>
        <a:lstStyle/>
        <a:p>
          <a:endParaRPr lang="en-US"/>
        </a:p>
      </dgm:t>
    </dgm:pt>
    <dgm:pt modelId="{0882486D-DA57-CD4B-9BAB-39BD4EB9EE40}" type="sibTrans" cxnId="{14C265A4-86F2-4041-81F5-C67D0E990340}">
      <dgm:prSet/>
      <dgm:spPr/>
      <dgm:t>
        <a:bodyPr/>
        <a:lstStyle/>
        <a:p>
          <a:endParaRPr lang="en-US"/>
        </a:p>
      </dgm:t>
    </dgm:pt>
    <dgm:pt modelId="{A616E3DA-815B-624B-BCC1-2B99428850D1}">
      <dgm:prSet/>
      <dgm:spPr/>
      <dgm:t>
        <a:bodyPr/>
        <a:lstStyle/>
        <a:p>
          <a:r>
            <a:rPr lang="en-US" dirty="0"/>
            <a:t>Millennium Kingdom Age</a:t>
          </a:r>
        </a:p>
      </dgm:t>
    </dgm:pt>
    <dgm:pt modelId="{454EA12F-3DE1-4A43-9097-2862AFCA7935}" type="parTrans" cxnId="{9A4D4261-C10C-F24C-8003-6EA576992966}">
      <dgm:prSet/>
      <dgm:spPr/>
      <dgm:t>
        <a:bodyPr/>
        <a:lstStyle/>
        <a:p>
          <a:endParaRPr lang="en-US"/>
        </a:p>
      </dgm:t>
    </dgm:pt>
    <dgm:pt modelId="{B733D2C1-29B1-AC4F-B49E-04D064434675}" type="sibTrans" cxnId="{9A4D4261-C10C-F24C-8003-6EA576992966}">
      <dgm:prSet/>
      <dgm:spPr/>
      <dgm:t>
        <a:bodyPr/>
        <a:lstStyle/>
        <a:p>
          <a:endParaRPr lang="en-US"/>
        </a:p>
      </dgm:t>
    </dgm:pt>
    <dgm:pt modelId="{7F59B130-B51F-124E-BF51-1869818DA052}">
      <dgm:prSet/>
      <dgm:spPr/>
      <dgm:t>
        <a:bodyPr/>
        <a:lstStyle/>
        <a:p>
          <a:r>
            <a:rPr lang="en-US" dirty="0"/>
            <a:t>Heaven Age – Eternity Future</a:t>
          </a:r>
        </a:p>
      </dgm:t>
    </dgm:pt>
    <dgm:pt modelId="{34C1972D-7415-154D-9B62-055CBDD6CC56}" type="parTrans" cxnId="{15DA11D3-592C-5E41-8DE7-F3FCE6E5822C}">
      <dgm:prSet/>
      <dgm:spPr/>
      <dgm:t>
        <a:bodyPr/>
        <a:lstStyle/>
        <a:p>
          <a:endParaRPr lang="en-US"/>
        </a:p>
      </dgm:t>
    </dgm:pt>
    <dgm:pt modelId="{78A9E0EA-5862-BE44-B538-4E9965806F15}" type="sibTrans" cxnId="{15DA11D3-592C-5E41-8DE7-F3FCE6E5822C}">
      <dgm:prSet/>
      <dgm:spPr/>
      <dgm:t>
        <a:bodyPr/>
        <a:lstStyle/>
        <a:p>
          <a:endParaRPr lang="en-US"/>
        </a:p>
      </dgm:t>
    </dgm:pt>
    <dgm:pt modelId="{B8736D73-7A95-CC4D-A17B-B614338AA15B}" type="pres">
      <dgm:prSet presAssocID="{C99A4BA7-3E6A-C846-84EA-34C6FE76DF81}" presName="Name0" presStyleCnt="0">
        <dgm:presLayoutVars>
          <dgm:dir/>
          <dgm:resizeHandles val="exact"/>
        </dgm:presLayoutVars>
      </dgm:prSet>
      <dgm:spPr/>
    </dgm:pt>
    <dgm:pt modelId="{C5EC581D-446F-E04A-AF2C-D3A3E7AB6AA9}" type="pres">
      <dgm:prSet presAssocID="{3DCFCA11-0DBB-2D4A-B44E-E787AE2C7E93}" presName="Name5" presStyleLbl="vennNode1" presStyleIdx="0" presStyleCnt="8" custLinFactNeighborX="-1613" custLinFactNeighborY="2221">
        <dgm:presLayoutVars>
          <dgm:bulletEnabled val="1"/>
        </dgm:presLayoutVars>
      </dgm:prSet>
      <dgm:spPr/>
    </dgm:pt>
    <dgm:pt modelId="{07175A24-BFEB-3649-9680-A5522D829D86}" type="pres">
      <dgm:prSet presAssocID="{08A6D9AD-E789-1D4F-822B-8E4196C4F575}" presName="space" presStyleCnt="0"/>
      <dgm:spPr/>
    </dgm:pt>
    <dgm:pt modelId="{FD51F3AE-BB02-484F-9782-81DF5AC3B5CC}" type="pres">
      <dgm:prSet presAssocID="{50022FC6-CFCF-0D45-B1B0-F113BE7FA36A}" presName="Name5" presStyleLbl="vennNode1" presStyleIdx="1" presStyleCnt="8">
        <dgm:presLayoutVars>
          <dgm:bulletEnabled val="1"/>
        </dgm:presLayoutVars>
      </dgm:prSet>
      <dgm:spPr/>
    </dgm:pt>
    <dgm:pt modelId="{6A4585E0-7096-9043-98DF-B2AE9D9983A0}" type="pres">
      <dgm:prSet presAssocID="{C6C2C18A-8F21-044A-AF54-3C8ECD5C78FC}" presName="space" presStyleCnt="0"/>
      <dgm:spPr/>
    </dgm:pt>
    <dgm:pt modelId="{8AEABD13-3AC6-A04C-B828-1AC23B431E3A}" type="pres">
      <dgm:prSet presAssocID="{2BE45074-145A-2645-9236-25209E340946}" presName="Name5" presStyleLbl="vennNode1" presStyleIdx="2" presStyleCnt="8" custLinFactNeighborX="35392" custLinFactNeighborY="-3539">
        <dgm:presLayoutVars>
          <dgm:bulletEnabled val="1"/>
        </dgm:presLayoutVars>
      </dgm:prSet>
      <dgm:spPr/>
    </dgm:pt>
    <dgm:pt modelId="{B8850E6F-1A22-E343-8919-F5E3B25C9F4F}" type="pres">
      <dgm:prSet presAssocID="{AEB9C343-E995-FD45-91F2-44DEB93F6D00}" presName="space" presStyleCnt="0"/>
      <dgm:spPr/>
    </dgm:pt>
    <dgm:pt modelId="{D6822E5C-25E3-BD41-8510-6ACC652C9AF2}" type="pres">
      <dgm:prSet presAssocID="{DEF4772C-945D-904A-BACC-BF508D369F75}" presName="Name5" presStyleLbl="vennNode1" presStyleIdx="3" presStyleCnt="8" custLinFactNeighborX="35392" custLinFactNeighborY="-3637">
        <dgm:presLayoutVars>
          <dgm:bulletEnabled val="1"/>
        </dgm:presLayoutVars>
      </dgm:prSet>
      <dgm:spPr/>
    </dgm:pt>
    <dgm:pt modelId="{BEF366DD-772F-7545-AD82-1E854C8421DF}" type="pres">
      <dgm:prSet presAssocID="{44045513-0E11-394E-B5EA-A8EBF4E4C5AC}" presName="space" presStyleCnt="0"/>
      <dgm:spPr/>
    </dgm:pt>
    <dgm:pt modelId="{D2F0638E-1EF0-C747-AE88-6867CA80B6C4}" type="pres">
      <dgm:prSet presAssocID="{B57BFC2A-C697-A649-94F7-2E8FE1D7448C}" presName="Name5" presStyleLbl="vennNode1" presStyleIdx="4" presStyleCnt="8">
        <dgm:presLayoutVars>
          <dgm:bulletEnabled val="1"/>
        </dgm:presLayoutVars>
      </dgm:prSet>
      <dgm:spPr/>
    </dgm:pt>
    <dgm:pt modelId="{B15EBEF0-6767-DB47-B90A-DFBA0F7C3CFF}" type="pres">
      <dgm:prSet presAssocID="{4AC20932-691E-DE42-BE7D-5CBDD2D33D19}" presName="space" presStyleCnt="0"/>
      <dgm:spPr/>
    </dgm:pt>
    <dgm:pt modelId="{37C9E8C6-80F8-4440-BBB9-78886731ECAB}" type="pres">
      <dgm:prSet presAssocID="{499C493D-8BAC-214C-B217-036374051E3D}" presName="Name5" presStyleLbl="vennNode1" presStyleIdx="5" presStyleCnt="8">
        <dgm:presLayoutVars>
          <dgm:bulletEnabled val="1"/>
        </dgm:presLayoutVars>
      </dgm:prSet>
      <dgm:spPr/>
    </dgm:pt>
    <dgm:pt modelId="{62B632D7-375D-3C49-8778-5E81A17CBA0D}" type="pres">
      <dgm:prSet presAssocID="{0882486D-DA57-CD4B-9BAB-39BD4EB9EE40}" presName="space" presStyleCnt="0"/>
      <dgm:spPr/>
    </dgm:pt>
    <dgm:pt modelId="{A3804B81-1D1A-294C-A7E3-BB6E8AC66C4A}" type="pres">
      <dgm:prSet presAssocID="{A616E3DA-815B-624B-BCC1-2B99428850D1}" presName="Name5" presStyleLbl="vennNode1" presStyleIdx="6" presStyleCnt="8">
        <dgm:presLayoutVars>
          <dgm:bulletEnabled val="1"/>
        </dgm:presLayoutVars>
      </dgm:prSet>
      <dgm:spPr/>
    </dgm:pt>
    <dgm:pt modelId="{7C50DA18-F3B2-1A46-8DE7-5E664A108C58}" type="pres">
      <dgm:prSet presAssocID="{B733D2C1-29B1-AC4F-B49E-04D064434675}" presName="space" presStyleCnt="0"/>
      <dgm:spPr/>
    </dgm:pt>
    <dgm:pt modelId="{A9CAD6D1-B583-1D41-934A-DEC26C80CA8B}" type="pres">
      <dgm:prSet presAssocID="{7F59B130-B51F-124E-BF51-1869818DA052}" presName="Name5" presStyleLbl="vennNode1" presStyleIdx="7" presStyleCnt="8">
        <dgm:presLayoutVars>
          <dgm:bulletEnabled val="1"/>
        </dgm:presLayoutVars>
      </dgm:prSet>
      <dgm:spPr/>
    </dgm:pt>
  </dgm:ptLst>
  <dgm:cxnLst>
    <dgm:cxn modelId="{334C590A-70FF-4C4E-8FAE-1B9108FB7540}" srcId="{C99A4BA7-3E6A-C846-84EA-34C6FE76DF81}" destId="{DEF4772C-945D-904A-BACC-BF508D369F75}" srcOrd="3" destOrd="0" parTransId="{71338F7F-75B9-B041-9DCF-CD88882A8D1F}" sibTransId="{44045513-0E11-394E-B5EA-A8EBF4E4C5AC}"/>
    <dgm:cxn modelId="{5DDF1B2B-ADDC-094E-A960-AA2CEFBDBA9D}" srcId="{C99A4BA7-3E6A-C846-84EA-34C6FE76DF81}" destId="{B57BFC2A-C697-A649-94F7-2E8FE1D7448C}" srcOrd="4" destOrd="0" parTransId="{31F9F6C6-8BFA-8647-8189-1237784B74E8}" sibTransId="{4AC20932-691E-DE42-BE7D-5CBDD2D33D19}"/>
    <dgm:cxn modelId="{E81C2A3A-B2F0-E74A-8A3F-DF3578582473}" srcId="{C99A4BA7-3E6A-C846-84EA-34C6FE76DF81}" destId="{50022FC6-CFCF-0D45-B1B0-F113BE7FA36A}" srcOrd="1" destOrd="0" parTransId="{9D1C3FA1-85BA-7646-9C35-DA41015D2F5A}" sibTransId="{C6C2C18A-8F21-044A-AF54-3C8ECD5C78FC}"/>
    <dgm:cxn modelId="{B37F503A-6074-5740-88D6-E9993ED94B48}" type="presOf" srcId="{50022FC6-CFCF-0D45-B1B0-F113BE7FA36A}" destId="{FD51F3AE-BB02-484F-9782-81DF5AC3B5CC}" srcOrd="0" destOrd="0" presId="urn:microsoft.com/office/officeart/2005/8/layout/venn3"/>
    <dgm:cxn modelId="{565EEE5F-5FF1-F14B-9542-B978B93EAF3D}" srcId="{C99A4BA7-3E6A-C846-84EA-34C6FE76DF81}" destId="{2BE45074-145A-2645-9236-25209E340946}" srcOrd="2" destOrd="0" parTransId="{7B916E31-1C85-1B47-B709-ED9D33191B8B}" sibTransId="{AEB9C343-E995-FD45-91F2-44DEB93F6D00}"/>
    <dgm:cxn modelId="{9A4D4261-C10C-F24C-8003-6EA576992966}" srcId="{C99A4BA7-3E6A-C846-84EA-34C6FE76DF81}" destId="{A616E3DA-815B-624B-BCC1-2B99428850D1}" srcOrd="6" destOrd="0" parTransId="{454EA12F-3DE1-4A43-9097-2862AFCA7935}" sibTransId="{B733D2C1-29B1-AC4F-B49E-04D064434675}"/>
    <dgm:cxn modelId="{63E63144-952E-B74B-A6C7-14AA8E7B5C80}" srcId="{C99A4BA7-3E6A-C846-84EA-34C6FE76DF81}" destId="{3DCFCA11-0DBB-2D4A-B44E-E787AE2C7E93}" srcOrd="0" destOrd="0" parTransId="{ABCA8A92-9C1E-0C48-BFDB-5BACAD318C9D}" sibTransId="{08A6D9AD-E789-1D4F-822B-8E4196C4F575}"/>
    <dgm:cxn modelId="{BE6C1747-5E08-A440-8490-CB5A395F831B}" type="presOf" srcId="{DEF4772C-945D-904A-BACC-BF508D369F75}" destId="{D6822E5C-25E3-BD41-8510-6ACC652C9AF2}" srcOrd="0" destOrd="0" presId="urn:microsoft.com/office/officeart/2005/8/layout/venn3"/>
    <dgm:cxn modelId="{6F5B7A6A-D8B9-A647-AAA6-329D7E3629FF}" type="presOf" srcId="{C99A4BA7-3E6A-C846-84EA-34C6FE76DF81}" destId="{B8736D73-7A95-CC4D-A17B-B614338AA15B}" srcOrd="0" destOrd="0" presId="urn:microsoft.com/office/officeart/2005/8/layout/venn3"/>
    <dgm:cxn modelId="{24108690-6F15-A745-97CD-D4F7795D9FAD}" type="presOf" srcId="{A616E3DA-815B-624B-BCC1-2B99428850D1}" destId="{A3804B81-1D1A-294C-A7E3-BB6E8AC66C4A}" srcOrd="0" destOrd="0" presId="urn:microsoft.com/office/officeart/2005/8/layout/venn3"/>
    <dgm:cxn modelId="{14C265A4-86F2-4041-81F5-C67D0E990340}" srcId="{C99A4BA7-3E6A-C846-84EA-34C6FE76DF81}" destId="{499C493D-8BAC-214C-B217-036374051E3D}" srcOrd="5" destOrd="0" parTransId="{B8B3364F-57BD-7B49-980F-7313F08116D7}" sibTransId="{0882486D-DA57-CD4B-9BAB-39BD4EB9EE40}"/>
    <dgm:cxn modelId="{157BC5AB-9B78-F243-A8F0-4D049BA923BB}" type="presOf" srcId="{B57BFC2A-C697-A649-94F7-2E8FE1D7448C}" destId="{D2F0638E-1EF0-C747-AE88-6867CA80B6C4}" srcOrd="0" destOrd="0" presId="urn:microsoft.com/office/officeart/2005/8/layout/venn3"/>
    <dgm:cxn modelId="{B40ACFCA-8404-C44C-8CDD-DBC398A26B45}" type="presOf" srcId="{499C493D-8BAC-214C-B217-036374051E3D}" destId="{37C9E8C6-80F8-4440-BBB9-78886731ECAB}" srcOrd="0" destOrd="0" presId="urn:microsoft.com/office/officeart/2005/8/layout/venn3"/>
    <dgm:cxn modelId="{15DA11D3-592C-5E41-8DE7-F3FCE6E5822C}" srcId="{C99A4BA7-3E6A-C846-84EA-34C6FE76DF81}" destId="{7F59B130-B51F-124E-BF51-1869818DA052}" srcOrd="7" destOrd="0" parTransId="{34C1972D-7415-154D-9B62-055CBDD6CC56}" sibTransId="{78A9E0EA-5862-BE44-B538-4E9965806F15}"/>
    <dgm:cxn modelId="{E0C43DD5-94E2-5741-AFDE-8376EC139C04}" type="presOf" srcId="{2BE45074-145A-2645-9236-25209E340946}" destId="{8AEABD13-3AC6-A04C-B828-1AC23B431E3A}" srcOrd="0" destOrd="0" presId="urn:microsoft.com/office/officeart/2005/8/layout/venn3"/>
    <dgm:cxn modelId="{598F30E2-34DE-814B-9C75-92F2524756CF}" type="presOf" srcId="{3DCFCA11-0DBB-2D4A-B44E-E787AE2C7E93}" destId="{C5EC581D-446F-E04A-AF2C-D3A3E7AB6AA9}" srcOrd="0" destOrd="0" presId="urn:microsoft.com/office/officeart/2005/8/layout/venn3"/>
    <dgm:cxn modelId="{99329AFE-1D03-3B4A-AE14-7C53E669B0C5}" type="presOf" srcId="{7F59B130-B51F-124E-BF51-1869818DA052}" destId="{A9CAD6D1-B583-1D41-934A-DEC26C80CA8B}" srcOrd="0" destOrd="0" presId="urn:microsoft.com/office/officeart/2005/8/layout/venn3"/>
    <dgm:cxn modelId="{A26728AA-C00E-E147-B994-C9E8E81A718B}" type="presParOf" srcId="{B8736D73-7A95-CC4D-A17B-B614338AA15B}" destId="{C5EC581D-446F-E04A-AF2C-D3A3E7AB6AA9}" srcOrd="0" destOrd="0" presId="urn:microsoft.com/office/officeart/2005/8/layout/venn3"/>
    <dgm:cxn modelId="{79D0961B-FD16-D641-885D-A2BE81640252}" type="presParOf" srcId="{B8736D73-7A95-CC4D-A17B-B614338AA15B}" destId="{07175A24-BFEB-3649-9680-A5522D829D86}" srcOrd="1" destOrd="0" presId="urn:microsoft.com/office/officeart/2005/8/layout/venn3"/>
    <dgm:cxn modelId="{5BD020CE-0F60-6045-B4CC-0F3A58FED5A2}" type="presParOf" srcId="{B8736D73-7A95-CC4D-A17B-B614338AA15B}" destId="{FD51F3AE-BB02-484F-9782-81DF5AC3B5CC}" srcOrd="2" destOrd="0" presId="urn:microsoft.com/office/officeart/2005/8/layout/venn3"/>
    <dgm:cxn modelId="{73CAB751-7AB0-9945-A4CD-8055049516EB}" type="presParOf" srcId="{B8736D73-7A95-CC4D-A17B-B614338AA15B}" destId="{6A4585E0-7096-9043-98DF-B2AE9D9983A0}" srcOrd="3" destOrd="0" presId="urn:microsoft.com/office/officeart/2005/8/layout/venn3"/>
    <dgm:cxn modelId="{5DB6C206-66F2-1849-B7A0-544C32D9D648}" type="presParOf" srcId="{B8736D73-7A95-CC4D-A17B-B614338AA15B}" destId="{8AEABD13-3AC6-A04C-B828-1AC23B431E3A}" srcOrd="4" destOrd="0" presId="urn:microsoft.com/office/officeart/2005/8/layout/venn3"/>
    <dgm:cxn modelId="{41312547-D703-8A4B-AA21-36831E38D2D5}" type="presParOf" srcId="{B8736D73-7A95-CC4D-A17B-B614338AA15B}" destId="{B8850E6F-1A22-E343-8919-F5E3B25C9F4F}" srcOrd="5" destOrd="0" presId="urn:microsoft.com/office/officeart/2005/8/layout/venn3"/>
    <dgm:cxn modelId="{3CAC6422-A360-F347-A483-F9C11A4D6ACB}" type="presParOf" srcId="{B8736D73-7A95-CC4D-A17B-B614338AA15B}" destId="{D6822E5C-25E3-BD41-8510-6ACC652C9AF2}" srcOrd="6" destOrd="0" presId="urn:microsoft.com/office/officeart/2005/8/layout/venn3"/>
    <dgm:cxn modelId="{AB4BF886-AD13-0F49-99AD-C959189F10DC}" type="presParOf" srcId="{B8736D73-7A95-CC4D-A17B-B614338AA15B}" destId="{BEF366DD-772F-7545-AD82-1E854C8421DF}" srcOrd="7" destOrd="0" presId="urn:microsoft.com/office/officeart/2005/8/layout/venn3"/>
    <dgm:cxn modelId="{ECB34E07-329B-2141-9F47-8337F817ACC4}" type="presParOf" srcId="{B8736D73-7A95-CC4D-A17B-B614338AA15B}" destId="{D2F0638E-1EF0-C747-AE88-6867CA80B6C4}" srcOrd="8" destOrd="0" presId="urn:microsoft.com/office/officeart/2005/8/layout/venn3"/>
    <dgm:cxn modelId="{DFEF1E77-B224-DE41-A7CA-FB5597D40F76}" type="presParOf" srcId="{B8736D73-7A95-CC4D-A17B-B614338AA15B}" destId="{B15EBEF0-6767-DB47-B90A-DFBA0F7C3CFF}" srcOrd="9" destOrd="0" presId="urn:microsoft.com/office/officeart/2005/8/layout/venn3"/>
    <dgm:cxn modelId="{48119AA5-73D4-FF47-812B-2E8254FA105A}" type="presParOf" srcId="{B8736D73-7A95-CC4D-A17B-B614338AA15B}" destId="{37C9E8C6-80F8-4440-BBB9-78886731ECAB}" srcOrd="10" destOrd="0" presId="urn:microsoft.com/office/officeart/2005/8/layout/venn3"/>
    <dgm:cxn modelId="{3BFC939E-BDB2-EE4D-B8F8-B6DA9EAA61D8}" type="presParOf" srcId="{B8736D73-7A95-CC4D-A17B-B614338AA15B}" destId="{62B632D7-375D-3C49-8778-5E81A17CBA0D}" srcOrd="11" destOrd="0" presId="urn:microsoft.com/office/officeart/2005/8/layout/venn3"/>
    <dgm:cxn modelId="{87BFE717-D6C7-1A49-B422-7C1D8E014338}" type="presParOf" srcId="{B8736D73-7A95-CC4D-A17B-B614338AA15B}" destId="{A3804B81-1D1A-294C-A7E3-BB6E8AC66C4A}" srcOrd="12" destOrd="0" presId="urn:microsoft.com/office/officeart/2005/8/layout/venn3"/>
    <dgm:cxn modelId="{6C7045E1-D7CC-EA42-825D-D1180077B5CC}" type="presParOf" srcId="{B8736D73-7A95-CC4D-A17B-B614338AA15B}" destId="{7C50DA18-F3B2-1A46-8DE7-5E664A108C58}" srcOrd="13" destOrd="0" presId="urn:microsoft.com/office/officeart/2005/8/layout/venn3"/>
    <dgm:cxn modelId="{747C04D6-BEA9-CF4F-823B-ADF69DF9D4F7}" type="presParOf" srcId="{B8736D73-7A95-CC4D-A17B-B614338AA15B}" destId="{A9CAD6D1-B583-1D41-934A-DEC26C80CA8B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1E668E-7545-0945-83F4-4E97BB095E2A}" type="doc">
      <dgm:prSet loTypeId="urn:microsoft.com/office/officeart/2005/8/layout/cycle2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770DC1-49C8-E549-8B88-7DE5B0FC51ED}">
      <dgm:prSet phldrT="[Text]"/>
      <dgm:spPr/>
      <dgm:t>
        <a:bodyPr/>
        <a:lstStyle/>
        <a:p>
          <a:r>
            <a:rPr lang="en-US" dirty="0"/>
            <a:t>God in Eternity</a:t>
          </a:r>
        </a:p>
      </dgm:t>
    </dgm:pt>
    <dgm:pt modelId="{9BE9F4E0-051C-4648-A2A2-75044EC56405}" type="parTrans" cxnId="{F90C887D-68FB-0141-9009-6D3961E0D3CD}">
      <dgm:prSet/>
      <dgm:spPr/>
      <dgm:t>
        <a:bodyPr/>
        <a:lstStyle/>
        <a:p>
          <a:endParaRPr lang="en-US"/>
        </a:p>
      </dgm:t>
    </dgm:pt>
    <dgm:pt modelId="{8AA86BDB-624B-DC4E-82E4-B0E85845D2E3}" type="sibTrans" cxnId="{F90C887D-68FB-0141-9009-6D3961E0D3CD}">
      <dgm:prSet/>
      <dgm:spPr/>
      <dgm:t>
        <a:bodyPr/>
        <a:lstStyle/>
        <a:p>
          <a:endParaRPr lang="en-US"/>
        </a:p>
      </dgm:t>
    </dgm:pt>
    <dgm:pt modelId="{8A661F14-6EB4-8246-A5F0-A852F63636A6}">
      <dgm:prSet phldrT="[Text]"/>
      <dgm:spPr/>
      <dgm:t>
        <a:bodyPr/>
        <a:lstStyle/>
        <a:p>
          <a:r>
            <a:rPr lang="en-US" dirty="0"/>
            <a:t> Adam Creation</a:t>
          </a:r>
        </a:p>
      </dgm:t>
    </dgm:pt>
    <dgm:pt modelId="{3E0274E9-4503-4847-8480-9381F2F0B03B}" type="parTrans" cxnId="{314BC2FD-06BA-5041-9DC1-1CCE5C7030A8}">
      <dgm:prSet/>
      <dgm:spPr/>
      <dgm:t>
        <a:bodyPr/>
        <a:lstStyle/>
        <a:p>
          <a:endParaRPr lang="en-US"/>
        </a:p>
      </dgm:t>
    </dgm:pt>
    <dgm:pt modelId="{53EE276F-96C3-1045-94D8-B36C7EF1490C}" type="sibTrans" cxnId="{314BC2FD-06BA-5041-9DC1-1CCE5C7030A8}">
      <dgm:prSet/>
      <dgm:spPr/>
      <dgm:t>
        <a:bodyPr/>
        <a:lstStyle/>
        <a:p>
          <a:endParaRPr lang="en-US"/>
        </a:p>
      </dgm:t>
    </dgm:pt>
    <dgm:pt modelId="{34FFFF12-FD28-5B49-B243-D367536E5FE8}">
      <dgm:prSet phldrT="[Text]"/>
      <dgm:spPr/>
      <dgm:t>
        <a:bodyPr/>
        <a:lstStyle/>
        <a:p>
          <a:r>
            <a:rPr lang="en-US" dirty="0"/>
            <a:t>Noah Flood</a:t>
          </a:r>
        </a:p>
      </dgm:t>
    </dgm:pt>
    <dgm:pt modelId="{3135D3E1-18AA-DA45-8852-0F8195BA3F7F}" type="parTrans" cxnId="{EE0844FF-EF54-4E46-9D2E-20C4D521AAA2}">
      <dgm:prSet/>
      <dgm:spPr/>
      <dgm:t>
        <a:bodyPr/>
        <a:lstStyle/>
        <a:p>
          <a:endParaRPr lang="en-US"/>
        </a:p>
      </dgm:t>
    </dgm:pt>
    <dgm:pt modelId="{F79908E8-87B3-744F-B385-649807712838}" type="sibTrans" cxnId="{EE0844FF-EF54-4E46-9D2E-20C4D521AAA2}">
      <dgm:prSet/>
      <dgm:spPr/>
      <dgm:t>
        <a:bodyPr/>
        <a:lstStyle/>
        <a:p>
          <a:endParaRPr lang="en-US"/>
        </a:p>
      </dgm:t>
    </dgm:pt>
    <dgm:pt modelId="{44F050AD-60D8-2D44-8BC9-404C63EB013A}">
      <dgm:prSet phldrT="[Text]"/>
      <dgm:spPr/>
      <dgm:t>
        <a:bodyPr/>
        <a:lstStyle/>
        <a:p>
          <a:r>
            <a:rPr lang="en-US" dirty="0"/>
            <a:t>Abraham  Promise</a:t>
          </a:r>
        </a:p>
      </dgm:t>
    </dgm:pt>
    <dgm:pt modelId="{9ECB6C70-CFF2-7946-81D4-A500E6348B88}" type="parTrans" cxnId="{9ED35E8D-2258-8E4B-B147-F374F187F3BC}">
      <dgm:prSet/>
      <dgm:spPr/>
      <dgm:t>
        <a:bodyPr/>
        <a:lstStyle/>
        <a:p>
          <a:endParaRPr lang="en-US"/>
        </a:p>
      </dgm:t>
    </dgm:pt>
    <dgm:pt modelId="{4C177651-C1D7-3C44-8D52-DCAA364CCB7A}" type="sibTrans" cxnId="{9ED35E8D-2258-8E4B-B147-F374F187F3BC}">
      <dgm:prSet/>
      <dgm:spPr/>
      <dgm:t>
        <a:bodyPr/>
        <a:lstStyle/>
        <a:p>
          <a:endParaRPr lang="en-US"/>
        </a:p>
      </dgm:t>
    </dgm:pt>
    <dgm:pt modelId="{CB87438A-8EDA-8B46-A1C6-8CA4FA0473AC}">
      <dgm:prSet phldrT="[Text]"/>
      <dgm:spPr/>
      <dgm:t>
        <a:bodyPr/>
        <a:lstStyle/>
        <a:p>
          <a:r>
            <a:rPr lang="en-US" dirty="0"/>
            <a:t>Moses</a:t>
          </a:r>
        </a:p>
        <a:p>
          <a:r>
            <a:rPr lang="en-US" dirty="0"/>
            <a:t>Law</a:t>
          </a:r>
        </a:p>
      </dgm:t>
    </dgm:pt>
    <dgm:pt modelId="{B4A8BDC7-92DB-A44E-A8BB-8E7DB312A614}" type="parTrans" cxnId="{8F87B90D-4DE0-184E-9D44-99D36C7B74E4}">
      <dgm:prSet/>
      <dgm:spPr/>
      <dgm:t>
        <a:bodyPr/>
        <a:lstStyle/>
        <a:p>
          <a:endParaRPr lang="en-US"/>
        </a:p>
      </dgm:t>
    </dgm:pt>
    <dgm:pt modelId="{795E4387-647B-DD40-B283-B29ED6A78B39}" type="sibTrans" cxnId="{8F87B90D-4DE0-184E-9D44-99D36C7B74E4}">
      <dgm:prSet/>
      <dgm:spPr/>
      <dgm:t>
        <a:bodyPr/>
        <a:lstStyle/>
        <a:p>
          <a:endParaRPr lang="en-US"/>
        </a:p>
      </dgm:t>
    </dgm:pt>
    <dgm:pt modelId="{7F22C151-EA08-8941-A3F2-3D3EB63E6CD7}">
      <dgm:prSet/>
      <dgm:spPr/>
      <dgm:t>
        <a:bodyPr/>
        <a:lstStyle/>
        <a:p>
          <a:r>
            <a:rPr lang="en-US" dirty="0"/>
            <a:t>Church Grace</a:t>
          </a:r>
        </a:p>
      </dgm:t>
    </dgm:pt>
    <dgm:pt modelId="{16A91641-C395-1542-B08F-41D95838DCBB}" type="parTrans" cxnId="{1B18A2F4-1213-504C-8598-6E64C202D1A9}">
      <dgm:prSet/>
      <dgm:spPr/>
      <dgm:t>
        <a:bodyPr/>
        <a:lstStyle/>
        <a:p>
          <a:endParaRPr lang="en-US"/>
        </a:p>
      </dgm:t>
    </dgm:pt>
    <dgm:pt modelId="{18DA9313-6B2A-5245-B680-446B6341713E}" type="sibTrans" cxnId="{1B18A2F4-1213-504C-8598-6E64C202D1A9}">
      <dgm:prSet/>
      <dgm:spPr/>
      <dgm:t>
        <a:bodyPr/>
        <a:lstStyle/>
        <a:p>
          <a:endParaRPr lang="en-US"/>
        </a:p>
      </dgm:t>
    </dgm:pt>
    <dgm:pt modelId="{B83C94A0-99EF-4441-A5D4-030910848035}">
      <dgm:prSet/>
      <dgm:spPr/>
      <dgm:t>
        <a:bodyPr/>
        <a:lstStyle/>
        <a:p>
          <a:r>
            <a:rPr lang="en-US" dirty="0"/>
            <a:t>1,000 </a:t>
          </a:r>
          <a:r>
            <a:rPr lang="en-US" dirty="0" err="1"/>
            <a:t>yr</a:t>
          </a:r>
          <a:endParaRPr lang="en-US" dirty="0"/>
        </a:p>
        <a:p>
          <a:r>
            <a:rPr lang="en-US" dirty="0"/>
            <a:t>Kingdom</a:t>
          </a:r>
        </a:p>
      </dgm:t>
    </dgm:pt>
    <dgm:pt modelId="{54127221-A58B-5A4C-AC6F-453800441ACD}" type="parTrans" cxnId="{804FA8F0-CD40-784B-8381-0F0B6262E0CE}">
      <dgm:prSet/>
      <dgm:spPr/>
      <dgm:t>
        <a:bodyPr/>
        <a:lstStyle/>
        <a:p>
          <a:endParaRPr lang="en-US"/>
        </a:p>
      </dgm:t>
    </dgm:pt>
    <dgm:pt modelId="{1B9228FC-B55F-AD48-9025-C5774762213C}" type="sibTrans" cxnId="{804FA8F0-CD40-784B-8381-0F0B6262E0CE}">
      <dgm:prSet/>
      <dgm:spPr/>
      <dgm:t>
        <a:bodyPr/>
        <a:lstStyle/>
        <a:p>
          <a:endParaRPr lang="en-US"/>
        </a:p>
      </dgm:t>
    </dgm:pt>
    <dgm:pt modelId="{98361D7C-68C8-CB46-8E29-1C90C7A165C7}">
      <dgm:prSet/>
      <dgm:spPr/>
      <dgm:t>
        <a:bodyPr/>
        <a:lstStyle/>
        <a:p>
          <a:r>
            <a:rPr lang="en-US" dirty="0"/>
            <a:t>Heaven - Eternity</a:t>
          </a:r>
        </a:p>
      </dgm:t>
    </dgm:pt>
    <dgm:pt modelId="{0C374277-C4E8-324D-A617-4225C9198B04}" type="parTrans" cxnId="{F75280E8-33DE-4940-973E-2C86C7ACCEB5}">
      <dgm:prSet/>
      <dgm:spPr/>
      <dgm:t>
        <a:bodyPr/>
        <a:lstStyle/>
        <a:p>
          <a:endParaRPr lang="en-US"/>
        </a:p>
      </dgm:t>
    </dgm:pt>
    <dgm:pt modelId="{4F87711C-C1F3-2349-98D6-245B8397A44A}" type="sibTrans" cxnId="{F75280E8-33DE-4940-973E-2C86C7ACCEB5}">
      <dgm:prSet/>
      <dgm:spPr/>
      <dgm:t>
        <a:bodyPr/>
        <a:lstStyle/>
        <a:p>
          <a:endParaRPr lang="en-US"/>
        </a:p>
      </dgm:t>
    </dgm:pt>
    <dgm:pt modelId="{34E4BBF6-D300-1746-9D3F-EAEA0D4E3BE1}" type="pres">
      <dgm:prSet presAssocID="{3C1E668E-7545-0945-83F4-4E97BB095E2A}" presName="cycle" presStyleCnt="0">
        <dgm:presLayoutVars>
          <dgm:dir/>
          <dgm:resizeHandles val="exact"/>
        </dgm:presLayoutVars>
      </dgm:prSet>
      <dgm:spPr/>
    </dgm:pt>
    <dgm:pt modelId="{67440AA4-1F10-6846-9DB1-1D800230F492}" type="pres">
      <dgm:prSet presAssocID="{92770DC1-49C8-E549-8B88-7DE5B0FC51ED}" presName="node" presStyleLbl="node1" presStyleIdx="0" presStyleCnt="8">
        <dgm:presLayoutVars>
          <dgm:bulletEnabled val="1"/>
        </dgm:presLayoutVars>
      </dgm:prSet>
      <dgm:spPr/>
    </dgm:pt>
    <dgm:pt modelId="{D00DF9F5-FA9F-2142-9576-CEE54DC82CCA}" type="pres">
      <dgm:prSet presAssocID="{8AA86BDB-624B-DC4E-82E4-B0E85845D2E3}" presName="sibTrans" presStyleLbl="sibTrans2D1" presStyleIdx="0" presStyleCnt="8"/>
      <dgm:spPr/>
    </dgm:pt>
    <dgm:pt modelId="{4D52545E-1755-C244-878B-3464DCAD3603}" type="pres">
      <dgm:prSet presAssocID="{8AA86BDB-624B-DC4E-82E4-B0E85845D2E3}" presName="connectorText" presStyleLbl="sibTrans2D1" presStyleIdx="0" presStyleCnt="8"/>
      <dgm:spPr/>
    </dgm:pt>
    <dgm:pt modelId="{B7076DD7-6380-FC41-B414-064758EE9783}" type="pres">
      <dgm:prSet presAssocID="{8A661F14-6EB4-8246-A5F0-A852F63636A6}" presName="node" presStyleLbl="node1" presStyleIdx="1" presStyleCnt="8">
        <dgm:presLayoutVars>
          <dgm:bulletEnabled val="1"/>
        </dgm:presLayoutVars>
      </dgm:prSet>
      <dgm:spPr/>
    </dgm:pt>
    <dgm:pt modelId="{7A02CC8E-160C-A84E-B70F-F5D6542C1B17}" type="pres">
      <dgm:prSet presAssocID="{53EE276F-96C3-1045-94D8-B36C7EF1490C}" presName="sibTrans" presStyleLbl="sibTrans2D1" presStyleIdx="1" presStyleCnt="8"/>
      <dgm:spPr/>
    </dgm:pt>
    <dgm:pt modelId="{03318412-87A7-9B46-8B1C-20AA22A2644F}" type="pres">
      <dgm:prSet presAssocID="{53EE276F-96C3-1045-94D8-B36C7EF1490C}" presName="connectorText" presStyleLbl="sibTrans2D1" presStyleIdx="1" presStyleCnt="8"/>
      <dgm:spPr/>
    </dgm:pt>
    <dgm:pt modelId="{D706D57E-A0A5-654C-8FE0-7123FD69A657}" type="pres">
      <dgm:prSet presAssocID="{34FFFF12-FD28-5B49-B243-D367536E5FE8}" presName="node" presStyleLbl="node1" presStyleIdx="2" presStyleCnt="8">
        <dgm:presLayoutVars>
          <dgm:bulletEnabled val="1"/>
        </dgm:presLayoutVars>
      </dgm:prSet>
      <dgm:spPr/>
    </dgm:pt>
    <dgm:pt modelId="{4919E472-C9C5-8D4D-A6C4-3CD3C6D314F2}" type="pres">
      <dgm:prSet presAssocID="{F79908E8-87B3-744F-B385-649807712838}" presName="sibTrans" presStyleLbl="sibTrans2D1" presStyleIdx="2" presStyleCnt="8"/>
      <dgm:spPr/>
    </dgm:pt>
    <dgm:pt modelId="{C4184EFB-0217-7A4D-951B-8167E4DE16D0}" type="pres">
      <dgm:prSet presAssocID="{F79908E8-87B3-744F-B385-649807712838}" presName="connectorText" presStyleLbl="sibTrans2D1" presStyleIdx="2" presStyleCnt="8"/>
      <dgm:spPr/>
    </dgm:pt>
    <dgm:pt modelId="{441BC518-8EC1-A045-8E71-E1403EDEDF37}" type="pres">
      <dgm:prSet presAssocID="{44F050AD-60D8-2D44-8BC9-404C63EB013A}" presName="node" presStyleLbl="node1" presStyleIdx="3" presStyleCnt="8">
        <dgm:presLayoutVars>
          <dgm:bulletEnabled val="1"/>
        </dgm:presLayoutVars>
      </dgm:prSet>
      <dgm:spPr/>
    </dgm:pt>
    <dgm:pt modelId="{E6E0777C-7771-C544-880C-925506CB8AE4}" type="pres">
      <dgm:prSet presAssocID="{4C177651-C1D7-3C44-8D52-DCAA364CCB7A}" presName="sibTrans" presStyleLbl="sibTrans2D1" presStyleIdx="3" presStyleCnt="8"/>
      <dgm:spPr/>
    </dgm:pt>
    <dgm:pt modelId="{2B408074-756A-4645-BFDA-B6AE3E6FF553}" type="pres">
      <dgm:prSet presAssocID="{4C177651-C1D7-3C44-8D52-DCAA364CCB7A}" presName="connectorText" presStyleLbl="sibTrans2D1" presStyleIdx="3" presStyleCnt="8"/>
      <dgm:spPr/>
    </dgm:pt>
    <dgm:pt modelId="{DDD3A1F1-EC1B-B44C-8BA0-4737D3AD1FF4}" type="pres">
      <dgm:prSet presAssocID="{CB87438A-8EDA-8B46-A1C6-8CA4FA0473AC}" presName="node" presStyleLbl="node1" presStyleIdx="4" presStyleCnt="8">
        <dgm:presLayoutVars>
          <dgm:bulletEnabled val="1"/>
        </dgm:presLayoutVars>
      </dgm:prSet>
      <dgm:spPr/>
    </dgm:pt>
    <dgm:pt modelId="{648C6597-9FF3-FC48-9BFE-CC47D3B367EE}" type="pres">
      <dgm:prSet presAssocID="{795E4387-647B-DD40-B283-B29ED6A78B39}" presName="sibTrans" presStyleLbl="sibTrans2D1" presStyleIdx="4" presStyleCnt="8"/>
      <dgm:spPr/>
    </dgm:pt>
    <dgm:pt modelId="{867B89B3-9B71-BB49-A982-54E13B5D3A35}" type="pres">
      <dgm:prSet presAssocID="{795E4387-647B-DD40-B283-B29ED6A78B39}" presName="connectorText" presStyleLbl="sibTrans2D1" presStyleIdx="4" presStyleCnt="8"/>
      <dgm:spPr/>
    </dgm:pt>
    <dgm:pt modelId="{8EF53FD6-3757-A446-ACD8-61FFF3C5A643}" type="pres">
      <dgm:prSet presAssocID="{7F22C151-EA08-8941-A3F2-3D3EB63E6CD7}" presName="node" presStyleLbl="node1" presStyleIdx="5" presStyleCnt="8">
        <dgm:presLayoutVars>
          <dgm:bulletEnabled val="1"/>
        </dgm:presLayoutVars>
      </dgm:prSet>
      <dgm:spPr/>
    </dgm:pt>
    <dgm:pt modelId="{A1BAAB47-C2DE-4641-A094-8E9A5012D897}" type="pres">
      <dgm:prSet presAssocID="{18DA9313-6B2A-5245-B680-446B6341713E}" presName="sibTrans" presStyleLbl="sibTrans2D1" presStyleIdx="5" presStyleCnt="8"/>
      <dgm:spPr/>
    </dgm:pt>
    <dgm:pt modelId="{437730A8-EA44-2146-B405-BE8ADAE1D280}" type="pres">
      <dgm:prSet presAssocID="{18DA9313-6B2A-5245-B680-446B6341713E}" presName="connectorText" presStyleLbl="sibTrans2D1" presStyleIdx="5" presStyleCnt="8"/>
      <dgm:spPr/>
    </dgm:pt>
    <dgm:pt modelId="{707A8266-CAB8-2D49-A5DB-A8C49D61956B}" type="pres">
      <dgm:prSet presAssocID="{B83C94A0-99EF-4441-A5D4-030910848035}" presName="node" presStyleLbl="node1" presStyleIdx="6" presStyleCnt="8">
        <dgm:presLayoutVars>
          <dgm:bulletEnabled val="1"/>
        </dgm:presLayoutVars>
      </dgm:prSet>
      <dgm:spPr/>
    </dgm:pt>
    <dgm:pt modelId="{1975087E-4049-5949-BC4F-553D4F285179}" type="pres">
      <dgm:prSet presAssocID="{1B9228FC-B55F-AD48-9025-C5774762213C}" presName="sibTrans" presStyleLbl="sibTrans2D1" presStyleIdx="6" presStyleCnt="8"/>
      <dgm:spPr/>
    </dgm:pt>
    <dgm:pt modelId="{9A673050-13AF-704B-B4CD-B597E9BDF50D}" type="pres">
      <dgm:prSet presAssocID="{1B9228FC-B55F-AD48-9025-C5774762213C}" presName="connectorText" presStyleLbl="sibTrans2D1" presStyleIdx="6" presStyleCnt="8"/>
      <dgm:spPr/>
    </dgm:pt>
    <dgm:pt modelId="{CB7FA19D-BF19-3C43-A099-D37240634274}" type="pres">
      <dgm:prSet presAssocID="{98361D7C-68C8-CB46-8E29-1C90C7A165C7}" presName="node" presStyleLbl="node1" presStyleIdx="7" presStyleCnt="8">
        <dgm:presLayoutVars>
          <dgm:bulletEnabled val="1"/>
        </dgm:presLayoutVars>
      </dgm:prSet>
      <dgm:spPr/>
    </dgm:pt>
    <dgm:pt modelId="{26059DCE-6687-5C4F-BEEC-30D380F9AE60}" type="pres">
      <dgm:prSet presAssocID="{4F87711C-C1F3-2349-98D6-245B8397A44A}" presName="sibTrans" presStyleLbl="sibTrans2D1" presStyleIdx="7" presStyleCnt="8"/>
      <dgm:spPr/>
    </dgm:pt>
    <dgm:pt modelId="{FDD84830-0066-D941-A54F-378F79F13B1C}" type="pres">
      <dgm:prSet presAssocID="{4F87711C-C1F3-2349-98D6-245B8397A44A}" presName="connectorText" presStyleLbl="sibTrans2D1" presStyleIdx="7" presStyleCnt="8"/>
      <dgm:spPr/>
    </dgm:pt>
  </dgm:ptLst>
  <dgm:cxnLst>
    <dgm:cxn modelId="{8F87B90D-4DE0-184E-9D44-99D36C7B74E4}" srcId="{3C1E668E-7545-0945-83F4-4E97BB095E2A}" destId="{CB87438A-8EDA-8B46-A1C6-8CA4FA0473AC}" srcOrd="4" destOrd="0" parTransId="{B4A8BDC7-92DB-A44E-A8BB-8E7DB312A614}" sibTransId="{795E4387-647B-DD40-B283-B29ED6A78B39}"/>
    <dgm:cxn modelId="{97786E10-3708-2C40-AFC6-8B352AC9DE15}" type="presOf" srcId="{8A661F14-6EB4-8246-A5F0-A852F63636A6}" destId="{B7076DD7-6380-FC41-B414-064758EE9783}" srcOrd="0" destOrd="0" presId="urn:microsoft.com/office/officeart/2005/8/layout/cycle2"/>
    <dgm:cxn modelId="{CBA19114-5CF8-F041-99E5-BD52BBAEC119}" type="presOf" srcId="{4C177651-C1D7-3C44-8D52-DCAA364CCB7A}" destId="{2B408074-756A-4645-BFDA-B6AE3E6FF553}" srcOrd="1" destOrd="0" presId="urn:microsoft.com/office/officeart/2005/8/layout/cycle2"/>
    <dgm:cxn modelId="{C75AF316-57C8-1F48-9E36-F5AC84F9A888}" type="presOf" srcId="{18DA9313-6B2A-5245-B680-446B6341713E}" destId="{A1BAAB47-C2DE-4641-A094-8E9A5012D897}" srcOrd="0" destOrd="0" presId="urn:microsoft.com/office/officeart/2005/8/layout/cycle2"/>
    <dgm:cxn modelId="{F302B628-7CEF-4A49-8F24-2F9AB3EA6D78}" type="presOf" srcId="{53EE276F-96C3-1045-94D8-B36C7EF1490C}" destId="{7A02CC8E-160C-A84E-B70F-F5D6542C1B17}" srcOrd="0" destOrd="0" presId="urn:microsoft.com/office/officeart/2005/8/layout/cycle2"/>
    <dgm:cxn modelId="{E8C98331-CFD4-F849-8FC8-177EC0BB3368}" type="presOf" srcId="{98361D7C-68C8-CB46-8E29-1C90C7A165C7}" destId="{CB7FA19D-BF19-3C43-A099-D37240634274}" srcOrd="0" destOrd="0" presId="urn:microsoft.com/office/officeart/2005/8/layout/cycle2"/>
    <dgm:cxn modelId="{D0982536-BAC9-4045-A3DC-5DB41E8C344D}" type="presOf" srcId="{CB87438A-8EDA-8B46-A1C6-8CA4FA0473AC}" destId="{DDD3A1F1-EC1B-B44C-8BA0-4737D3AD1FF4}" srcOrd="0" destOrd="0" presId="urn:microsoft.com/office/officeart/2005/8/layout/cycle2"/>
    <dgm:cxn modelId="{6A80E63C-09FE-5049-AA3F-209E49D6FF62}" type="presOf" srcId="{92770DC1-49C8-E549-8B88-7DE5B0FC51ED}" destId="{67440AA4-1F10-6846-9DB1-1D800230F492}" srcOrd="0" destOrd="0" presId="urn:microsoft.com/office/officeart/2005/8/layout/cycle2"/>
    <dgm:cxn modelId="{56E5D060-6152-4340-B7AD-2FC816938ECC}" type="presOf" srcId="{18DA9313-6B2A-5245-B680-446B6341713E}" destId="{437730A8-EA44-2146-B405-BE8ADAE1D280}" srcOrd="1" destOrd="0" presId="urn:microsoft.com/office/officeart/2005/8/layout/cycle2"/>
    <dgm:cxn modelId="{F6C13972-3D62-D04D-938F-46A69A53C62F}" type="presOf" srcId="{44F050AD-60D8-2D44-8BC9-404C63EB013A}" destId="{441BC518-8EC1-A045-8E71-E1403EDEDF37}" srcOrd="0" destOrd="0" presId="urn:microsoft.com/office/officeart/2005/8/layout/cycle2"/>
    <dgm:cxn modelId="{84457574-762C-964A-9EF9-DEC510095A4F}" type="presOf" srcId="{B83C94A0-99EF-4441-A5D4-030910848035}" destId="{707A8266-CAB8-2D49-A5DB-A8C49D61956B}" srcOrd="0" destOrd="0" presId="urn:microsoft.com/office/officeart/2005/8/layout/cycle2"/>
    <dgm:cxn modelId="{D4615557-5494-3A49-BD28-EF42CD8BB3C3}" type="presOf" srcId="{7F22C151-EA08-8941-A3F2-3D3EB63E6CD7}" destId="{8EF53FD6-3757-A446-ACD8-61FFF3C5A643}" srcOrd="0" destOrd="0" presId="urn:microsoft.com/office/officeart/2005/8/layout/cycle2"/>
    <dgm:cxn modelId="{2D2FF47A-7AD8-2C4E-9E14-427006745393}" type="presOf" srcId="{1B9228FC-B55F-AD48-9025-C5774762213C}" destId="{9A673050-13AF-704B-B4CD-B597E9BDF50D}" srcOrd="1" destOrd="0" presId="urn:microsoft.com/office/officeart/2005/8/layout/cycle2"/>
    <dgm:cxn modelId="{F90C887D-68FB-0141-9009-6D3961E0D3CD}" srcId="{3C1E668E-7545-0945-83F4-4E97BB095E2A}" destId="{92770DC1-49C8-E549-8B88-7DE5B0FC51ED}" srcOrd="0" destOrd="0" parTransId="{9BE9F4E0-051C-4648-A2A2-75044EC56405}" sibTransId="{8AA86BDB-624B-DC4E-82E4-B0E85845D2E3}"/>
    <dgm:cxn modelId="{A4AEDA83-81D4-AA4D-A3CE-FE1E6F37AF39}" type="presOf" srcId="{4F87711C-C1F3-2349-98D6-245B8397A44A}" destId="{FDD84830-0066-D941-A54F-378F79F13B1C}" srcOrd="1" destOrd="0" presId="urn:microsoft.com/office/officeart/2005/8/layout/cycle2"/>
    <dgm:cxn modelId="{DDE45086-91D6-384E-BEE7-0E3F674E7993}" type="presOf" srcId="{1B9228FC-B55F-AD48-9025-C5774762213C}" destId="{1975087E-4049-5949-BC4F-553D4F285179}" srcOrd="0" destOrd="0" presId="urn:microsoft.com/office/officeart/2005/8/layout/cycle2"/>
    <dgm:cxn modelId="{52AD598B-6010-E54E-AD85-D0A7010B9403}" type="presOf" srcId="{8AA86BDB-624B-DC4E-82E4-B0E85845D2E3}" destId="{D00DF9F5-FA9F-2142-9576-CEE54DC82CCA}" srcOrd="0" destOrd="0" presId="urn:microsoft.com/office/officeart/2005/8/layout/cycle2"/>
    <dgm:cxn modelId="{9ED35E8D-2258-8E4B-B147-F374F187F3BC}" srcId="{3C1E668E-7545-0945-83F4-4E97BB095E2A}" destId="{44F050AD-60D8-2D44-8BC9-404C63EB013A}" srcOrd="3" destOrd="0" parTransId="{9ECB6C70-CFF2-7946-81D4-A500E6348B88}" sibTransId="{4C177651-C1D7-3C44-8D52-DCAA364CCB7A}"/>
    <dgm:cxn modelId="{B951D792-0E9F-764E-84DA-FF46E1C3837A}" type="presOf" srcId="{795E4387-647B-DD40-B283-B29ED6A78B39}" destId="{648C6597-9FF3-FC48-9BFE-CC47D3B367EE}" srcOrd="0" destOrd="0" presId="urn:microsoft.com/office/officeart/2005/8/layout/cycle2"/>
    <dgm:cxn modelId="{7B4DBF94-F9A8-7045-BFC0-3C0F416627DE}" type="presOf" srcId="{34FFFF12-FD28-5B49-B243-D367536E5FE8}" destId="{D706D57E-A0A5-654C-8FE0-7123FD69A657}" srcOrd="0" destOrd="0" presId="urn:microsoft.com/office/officeart/2005/8/layout/cycle2"/>
    <dgm:cxn modelId="{BCAAA49C-88AC-5640-BE77-4D659A86459A}" type="presOf" srcId="{F79908E8-87B3-744F-B385-649807712838}" destId="{4919E472-C9C5-8D4D-A6C4-3CD3C6D314F2}" srcOrd="0" destOrd="0" presId="urn:microsoft.com/office/officeart/2005/8/layout/cycle2"/>
    <dgm:cxn modelId="{1DACE9A2-CDE4-7A40-897C-1DF021D4C5B6}" type="presOf" srcId="{3C1E668E-7545-0945-83F4-4E97BB095E2A}" destId="{34E4BBF6-D300-1746-9D3F-EAEA0D4E3BE1}" srcOrd="0" destOrd="0" presId="urn:microsoft.com/office/officeart/2005/8/layout/cycle2"/>
    <dgm:cxn modelId="{8BFC15BB-CBF0-1740-8F49-139512078C76}" type="presOf" srcId="{4F87711C-C1F3-2349-98D6-245B8397A44A}" destId="{26059DCE-6687-5C4F-BEEC-30D380F9AE60}" srcOrd="0" destOrd="0" presId="urn:microsoft.com/office/officeart/2005/8/layout/cycle2"/>
    <dgm:cxn modelId="{A14462CF-9521-E348-9072-7BF481772B80}" type="presOf" srcId="{8AA86BDB-624B-DC4E-82E4-B0E85845D2E3}" destId="{4D52545E-1755-C244-878B-3464DCAD3603}" srcOrd="1" destOrd="0" presId="urn:microsoft.com/office/officeart/2005/8/layout/cycle2"/>
    <dgm:cxn modelId="{B40404D1-E263-9E4E-AA13-5D27091CF10D}" type="presOf" srcId="{53EE276F-96C3-1045-94D8-B36C7EF1490C}" destId="{03318412-87A7-9B46-8B1C-20AA22A2644F}" srcOrd="1" destOrd="0" presId="urn:microsoft.com/office/officeart/2005/8/layout/cycle2"/>
    <dgm:cxn modelId="{2B3702DF-2C32-6345-ACE6-84ED5368A750}" type="presOf" srcId="{F79908E8-87B3-744F-B385-649807712838}" destId="{C4184EFB-0217-7A4D-951B-8167E4DE16D0}" srcOrd="1" destOrd="0" presId="urn:microsoft.com/office/officeart/2005/8/layout/cycle2"/>
    <dgm:cxn modelId="{F75280E8-33DE-4940-973E-2C86C7ACCEB5}" srcId="{3C1E668E-7545-0945-83F4-4E97BB095E2A}" destId="{98361D7C-68C8-CB46-8E29-1C90C7A165C7}" srcOrd="7" destOrd="0" parTransId="{0C374277-C4E8-324D-A617-4225C9198B04}" sibTransId="{4F87711C-C1F3-2349-98D6-245B8397A44A}"/>
    <dgm:cxn modelId="{13E8EAE9-3E60-5D48-A4EA-CD5EFC16D723}" type="presOf" srcId="{4C177651-C1D7-3C44-8D52-DCAA364CCB7A}" destId="{E6E0777C-7771-C544-880C-925506CB8AE4}" srcOrd="0" destOrd="0" presId="urn:microsoft.com/office/officeart/2005/8/layout/cycle2"/>
    <dgm:cxn modelId="{804FA8F0-CD40-784B-8381-0F0B6262E0CE}" srcId="{3C1E668E-7545-0945-83F4-4E97BB095E2A}" destId="{B83C94A0-99EF-4441-A5D4-030910848035}" srcOrd="6" destOrd="0" parTransId="{54127221-A58B-5A4C-AC6F-453800441ACD}" sibTransId="{1B9228FC-B55F-AD48-9025-C5774762213C}"/>
    <dgm:cxn modelId="{1B18A2F4-1213-504C-8598-6E64C202D1A9}" srcId="{3C1E668E-7545-0945-83F4-4E97BB095E2A}" destId="{7F22C151-EA08-8941-A3F2-3D3EB63E6CD7}" srcOrd="5" destOrd="0" parTransId="{16A91641-C395-1542-B08F-41D95838DCBB}" sibTransId="{18DA9313-6B2A-5245-B680-446B6341713E}"/>
    <dgm:cxn modelId="{585FF7F5-857F-4047-9FA0-C21CA38BA717}" type="presOf" srcId="{795E4387-647B-DD40-B283-B29ED6A78B39}" destId="{867B89B3-9B71-BB49-A982-54E13B5D3A35}" srcOrd="1" destOrd="0" presId="urn:microsoft.com/office/officeart/2005/8/layout/cycle2"/>
    <dgm:cxn modelId="{314BC2FD-06BA-5041-9DC1-1CCE5C7030A8}" srcId="{3C1E668E-7545-0945-83F4-4E97BB095E2A}" destId="{8A661F14-6EB4-8246-A5F0-A852F63636A6}" srcOrd="1" destOrd="0" parTransId="{3E0274E9-4503-4847-8480-9381F2F0B03B}" sibTransId="{53EE276F-96C3-1045-94D8-B36C7EF1490C}"/>
    <dgm:cxn modelId="{EE0844FF-EF54-4E46-9D2E-20C4D521AAA2}" srcId="{3C1E668E-7545-0945-83F4-4E97BB095E2A}" destId="{34FFFF12-FD28-5B49-B243-D367536E5FE8}" srcOrd="2" destOrd="0" parTransId="{3135D3E1-18AA-DA45-8852-0F8195BA3F7F}" sibTransId="{F79908E8-87B3-744F-B385-649807712838}"/>
    <dgm:cxn modelId="{6FC9721A-F4A2-5145-8720-75AD849D45B3}" type="presParOf" srcId="{34E4BBF6-D300-1746-9D3F-EAEA0D4E3BE1}" destId="{67440AA4-1F10-6846-9DB1-1D800230F492}" srcOrd="0" destOrd="0" presId="urn:microsoft.com/office/officeart/2005/8/layout/cycle2"/>
    <dgm:cxn modelId="{5CD79F8A-6F9D-9A4D-A5E9-12A686C2C550}" type="presParOf" srcId="{34E4BBF6-D300-1746-9D3F-EAEA0D4E3BE1}" destId="{D00DF9F5-FA9F-2142-9576-CEE54DC82CCA}" srcOrd="1" destOrd="0" presId="urn:microsoft.com/office/officeart/2005/8/layout/cycle2"/>
    <dgm:cxn modelId="{23E4D313-910C-7443-B070-8061B6B1A5FE}" type="presParOf" srcId="{D00DF9F5-FA9F-2142-9576-CEE54DC82CCA}" destId="{4D52545E-1755-C244-878B-3464DCAD3603}" srcOrd="0" destOrd="0" presId="urn:microsoft.com/office/officeart/2005/8/layout/cycle2"/>
    <dgm:cxn modelId="{452FF67F-4EF3-B440-BA9D-D6A08C3AD31B}" type="presParOf" srcId="{34E4BBF6-D300-1746-9D3F-EAEA0D4E3BE1}" destId="{B7076DD7-6380-FC41-B414-064758EE9783}" srcOrd="2" destOrd="0" presId="urn:microsoft.com/office/officeart/2005/8/layout/cycle2"/>
    <dgm:cxn modelId="{A8318378-E290-E447-A6A7-BCE7E8851C07}" type="presParOf" srcId="{34E4BBF6-D300-1746-9D3F-EAEA0D4E3BE1}" destId="{7A02CC8E-160C-A84E-B70F-F5D6542C1B17}" srcOrd="3" destOrd="0" presId="urn:microsoft.com/office/officeart/2005/8/layout/cycle2"/>
    <dgm:cxn modelId="{FCAD9548-81BA-004B-88D3-535078ADC1D8}" type="presParOf" srcId="{7A02CC8E-160C-A84E-B70F-F5D6542C1B17}" destId="{03318412-87A7-9B46-8B1C-20AA22A2644F}" srcOrd="0" destOrd="0" presId="urn:microsoft.com/office/officeart/2005/8/layout/cycle2"/>
    <dgm:cxn modelId="{B40351DE-906C-C24C-803E-BF739E502AC1}" type="presParOf" srcId="{34E4BBF6-D300-1746-9D3F-EAEA0D4E3BE1}" destId="{D706D57E-A0A5-654C-8FE0-7123FD69A657}" srcOrd="4" destOrd="0" presId="urn:microsoft.com/office/officeart/2005/8/layout/cycle2"/>
    <dgm:cxn modelId="{58E1687F-12B0-EB43-BFA7-199E56F5EF25}" type="presParOf" srcId="{34E4BBF6-D300-1746-9D3F-EAEA0D4E3BE1}" destId="{4919E472-C9C5-8D4D-A6C4-3CD3C6D314F2}" srcOrd="5" destOrd="0" presId="urn:microsoft.com/office/officeart/2005/8/layout/cycle2"/>
    <dgm:cxn modelId="{69091C8B-4D02-2E45-8664-DBBB28FD997F}" type="presParOf" srcId="{4919E472-C9C5-8D4D-A6C4-3CD3C6D314F2}" destId="{C4184EFB-0217-7A4D-951B-8167E4DE16D0}" srcOrd="0" destOrd="0" presId="urn:microsoft.com/office/officeart/2005/8/layout/cycle2"/>
    <dgm:cxn modelId="{89B2F4DF-FE16-944C-A8DB-2C2F2BF9C045}" type="presParOf" srcId="{34E4BBF6-D300-1746-9D3F-EAEA0D4E3BE1}" destId="{441BC518-8EC1-A045-8E71-E1403EDEDF37}" srcOrd="6" destOrd="0" presId="urn:microsoft.com/office/officeart/2005/8/layout/cycle2"/>
    <dgm:cxn modelId="{B9BE1DE2-C7E1-984B-BFE2-C0F66DB21C65}" type="presParOf" srcId="{34E4BBF6-D300-1746-9D3F-EAEA0D4E3BE1}" destId="{E6E0777C-7771-C544-880C-925506CB8AE4}" srcOrd="7" destOrd="0" presId="urn:microsoft.com/office/officeart/2005/8/layout/cycle2"/>
    <dgm:cxn modelId="{9FE34B8D-1CDA-EC4B-A0F3-F4D11EF13984}" type="presParOf" srcId="{E6E0777C-7771-C544-880C-925506CB8AE4}" destId="{2B408074-756A-4645-BFDA-B6AE3E6FF553}" srcOrd="0" destOrd="0" presId="urn:microsoft.com/office/officeart/2005/8/layout/cycle2"/>
    <dgm:cxn modelId="{270BCFBB-1A82-0C4C-B4E1-3FA6BEF9D74A}" type="presParOf" srcId="{34E4BBF6-D300-1746-9D3F-EAEA0D4E3BE1}" destId="{DDD3A1F1-EC1B-B44C-8BA0-4737D3AD1FF4}" srcOrd="8" destOrd="0" presId="urn:microsoft.com/office/officeart/2005/8/layout/cycle2"/>
    <dgm:cxn modelId="{24A16C7B-D012-4D4E-A928-8A58D633587F}" type="presParOf" srcId="{34E4BBF6-D300-1746-9D3F-EAEA0D4E3BE1}" destId="{648C6597-9FF3-FC48-9BFE-CC47D3B367EE}" srcOrd="9" destOrd="0" presId="urn:microsoft.com/office/officeart/2005/8/layout/cycle2"/>
    <dgm:cxn modelId="{6C798D39-AC3D-984E-9DA5-B58F57804552}" type="presParOf" srcId="{648C6597-9FF3-FC48-9BFE-CC47D3B367EE}" destId="{867B89B3-9B71-BB49-A982-54E13B5D3A35}" srcOrd="0" destOrd="0" presId="urn:microsoft.com/office/officeart/2005/8/layout/cycle2"/>
    <dgm:cxn modelId="{B4C9D771-186F-A941-8CE6-46ABB1168863}" type="presParOf" srcId="{34E4BBF6-D300-1746-9D3F-EAEA0D4E3BE1}" destId="{8EF53FD6-3757-A446-ACD8-61FFF3C5A643}" srcOrd="10" destOrd="0" presId="urn:microsoft.com/office/officeart/2005/8/layout/cycle2"/>
    <dgm:cxn modelId="{CD4638B5-29FA-4047-9DDD-32F8350D2EB3}" type="presParOf" srcId="{34E4BBF6-D300-1746-9D3F-EAEA0D4E3BE1}" destId="{A1BAAB47-C2DE-4641-A094-8E9A5012D897}" srcOrd="11" destOrd="0" presId="urn:microsoft.com/office/officeart/2005/8/layout/cycle2"/>
    <dgm:cxn modelId="{47EE9F3F-2719-1949-9AE7-89D3E92F22CE}" type="presParOf" srcId="{A1BAAB47-C2DE-4641-A094-8E9A5012D897}" destId="{437730A8-EA44-2146-B405-BE8ADAE1D280}" srcOrd="0" destOrd="0" presId="urn:microsoft.com/office/officeart/2005/8/layout/cycle2"/>
    <dgm:cxn modelId="{E10C13F9-85A8-304C-9199-C36379D635DA}" type="presParOf" srcId="{34E4BBF6-D300-1746-9D3F-EAEA0D4E3BE1}" destId="{707A8266-CAB8-2D49-A5DB-A8C49D61956B}" srcOrd="12" destOrd="0" presId="urn:microsoft.com/office/officeart/2005/8/layout/cycle2"/>
    <dgm:cxn modelId="{553166CC-3A35-0F4C-9391-C757B52B0A63}" type="presParOf" srcId="{34E4BBF6-D300-1746-9D3F-EAEA0D4E3BE1}" destId="{1975087E-4049-5949-BC4F-553D4F285179}" srcOrd="13" destOrd="0" presId="urn:microsoft.com/office/officeart/2005/8/layout/cycle2"/>
    <dgm:cxn modelId="{A7EA2EBB-7901-C240-AA3A-9E353480CBF3}" type="presParOf" srcId="{1975087E-4049-5949-BC4F-553D4F285179}" destId="{9A673050-13AF-704B-B4CD-B597E9BDF50D}" srcOrd="0" destOrd="0" presId="urn:microsoft.com/office/officeart/2005/8/layout/cycle2"/>
    <dgm:cxn modelId="{24AC7CF4-8785-B943-86C4-CAF4B8C7E547}" type="presParOf" srcId="{34E4BBF6-D300-1746-9D3F-EAEA0D4E3BE1}" destId="{CB7FA19D-BF19-3C43-A099-D37240634274}" srcOrd="14" destOrd="0" presId="urn:microsoft.com/office/officeart/2005/8/layout/cycle2"/>
    <dgm:cxn modelId="{7941517E-4114-584D-A1FD-756056A525F7}" type="presParOf" srcId="{34E4BBF6-D300-1746-9D3F-EAEA0D4E3BE1}" destId="{26059DCE-6687-5C4F-BEEC-30D380F9AE60}" srcOrd="15" destOrd="0" presId="urn:microsoft.com/office/officeart/2005/8/layout/cycle2"/>
    <dgm:cxn modelId="{3CD6A1A2-4DE5-304F-950D-5EAEE97A6038}" type="presParOf" srcId="{26059DCE-6687-5C4F-BEEC-30D380F9AE60}" destId="{FDD84830-0066-D941-A54F-378F79F13B1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C67B95-54B9-0D4A-8A42-F70FD99DBC3E}" type="doc">
      <dgm:prSet loTypeId="urn:microsoft.com/office/officeart/2009/layout/CircleArrowProcess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BC9395-67D0-7C44-8A9A-568DEAD00A52}">
      <dgm:prSet phldrT="[Text]"/>
      <dgm:spPr/>
      <dgm:t>
        <a:bodyPr/>
        <a:lstStyle/>
        <a:p>
          <a:r>
            <a:rPr lang="en-US" dirty="0"/>
            <a:t>God’s Command</a:t>
          </a:r>
        </a:p>
      </dgm:t>
    </dgm:pt>
    <dgm:pt modelId="{1FAA6B26-2CF1-FA4E-8989-35BBA81051E7}" type="parTrans" cxnId="{DAD0428E-D957-3B4A-BB04-3FB420A6ABD0}">
      <dgm:prSet/>
      <dgm:spPr/>
      <dgm:t>
        <a:bodyPr/>
        <a:lstStyle/>
        <a:p>
          <a:endParaRPr lang="en-US"/>
        </a:p>
      </dgm:t>
    </dgm:pt>
    <dgm:pt modelId="{9601DE96-980E-4648-B93D-D8AE1112A4EB}" type="sibTrans" cxnId="{DAD0428E-D957-3B4A-BB04-3FB420A6ABD0}">
      <dgm:prSet/>
      <dgm:spPr/>
      <dgm:t>
        <a:bodyPr/>
        <a:lstStyle/>
        <a:p>
          <a:endParaRPr lang="en-US"/>
        </a:p>
      </dgm:t>
    </dgm:pt>
    <dgm:pt modelId="{17174500-FE93-634A-A28E-198312860BF1}">
      <dgm:prSet phldrT="[Text]"/>
      <dgm:spPr/>
      <dgm:t>
        <a:bodyPr/>
        <a:lstStyle/>
        <a:p>
          <a:r>
            <a:rPr lang="en-US" dirty="0"/>
            <a:t>Man’s Responsibility</a:t>
          </a:r>
        </a:p>
      </dgm:t>
    </dgm:pt>
    <dgm:pt modelId="{5F3D2BEA-FBAA-6F4C-801C-230625933F1B}" type="parTrans" cxnId="{FA4BFDA6-A475-C543-BF0E-D0BD8CC03723}">
      <dgm:prSet/>
      <dgm:spPr/>
      <dgm:t>
        <a:bodyPr/>
        <a:lstStyle/>
        <a:p>
          <a:endParaRPr lang="en-US"/>
        </a:p>
      </dgm:t>
    </dgm:pt>
    <dgm:pt modelId="{6DA4520C-E0F9-074D-B8BF-F48CDEBB45E8}" type="sibTrans" cxnId="{FA4BFDA6-A475-C543-BF0E-D0BD8CC03723}">
      <dgm:prSet/>
      <dgm:spPr/>
      <dgm:t>
        <a:bodyPr/>
        <a:lstStyle/>
        <a:p>
          <a:endParaRPr lang="en-US"/>
        </a:p>
      </dgm:t>
    </dgm:pt>
    <dgm:pt modelId="{6036A486-B705-2B45-89E5-A0F43E57E75E}">
      <dgm:prSet phldrT="[Text]"/>
      <dgm:spPr/>
      <dgm:t>
        <a:bodyPr/>
        <a:lstStyle/>
        <a:p>
          <a:r>
            <a:rPr lang="en-US" dirty="0"/>
            <a:t>Man’s Failure</a:t>
          </a:r>
        </a:p>
      </dgm:t>
    </dgm:pt>
    <dgm:pt modelId="{1623BF8A-F70E-4F4D-BFD9-54B74D36C5EA}" type="parTrans" cxnId="{9FFD9573-58B6-DD49-9657-39919B0518C3}">
      <dgm:prSet/>
      <dgm:spPr/>
      <dgm:t>
        <a:bodyPr/>
        <a:lstStyle/>
        <a:p>
          <a:endParaRPr lang="en-US"/>
        </a:p>
      </dgm:t>
    </dgm:pt>
    <dgm:pt modelId="{15FF951C-DC25-8447-8D33-6186309AB5FD}" type="sibTrans" cxnId="{9FFD9573-58B6-DD49-9657-39919B0518C3}">
      <dgm:prSet/>
      <dgm:spPr/>
      <dgm:t>
        <a:bodyPr/>
        <a:lstStyle/>
        <a:p>
          <a:endParaRPr lang="en-US"/>
        </a:p>
      </dgm:t>
    </dgm:pt>
    <dgm:pt modelId="{BB0DF277-07E8-5248-BB15-15D8D6AAE408}">
      <dgm:prSet/>
      <dgm:spPr/>
      <dgm:t>
        <a:bodyPr/>
        <a:lstStyle/>
        <a:p>
          <a:r>
            <a:rPr lang="en-US" dirty="0"/>
            <a:t>Judgment</a:t>
          </a:r>
        </a:p>
      </dgm:t>
    </dgm:pt>
    <dgm:pt modelId="{927F9A0B-6382-8C43-A5C4-C2A067707620}" type="parTrans" cxnId="{EA55AB82-C050-8948-90DE-2BF7FBAACAD1}">
      <dgm:prSet/>
      <dgm:spPr/>
      <dgm:t>
        <a:bodyPr/>
        <a:lstStyle/>
        <a:p>
          <a:endParaRPr lang="en-US"/>
        </a:p>
      </dgm:t>
    </dgm:pt>
    <dgm:pt modelId="{2B52BF83-2268-334E-9E2D-56FFB8B97832}" type="sibTrans" cxnId="{EA55AB82-C050-8948-90DE-2BF7FBAACAD1}">
      <dgm:prSet/>
      <dgm:spPr/>
      <dgm:t>
        <a:bodyPr/>
        <a:lstStyle/>
        <a:p>
          <a:endParaRPr lang="en-US"/>
        </a:p>
      </dgm:t>
    </dgm:pt>
    <dgm:pt modelId="{222605DD-2429-474A-BD9B-FFDC5D5B5DAD}">
      <dgm:prSet/>
      <dgm:spPr/>
      <dgm:t>
        <a:bodyPr/>
        <a:lstStyle/>
        <a:p>
          <a:r>
            <a:rPr lang="en-US" dirty="0"/>
            <a:t>God's Grace</a:t>
          </a:r>
        </a:p>
      </dgm:t>
    </dgm:pt>
    <dgm:pt modelId="{99903C35-459C-1341-8655-D3844AD92CF0}" type="parTrans" cxnId="{4656EC86-BCE3-0F41-B3B1-60F54209CB47}">
      <dgm:prSet/>
      <dgm:spPr/>
      <dgm:t>
        <a:bodyPr/>
        <a:lstStyle/>
        <a:p>
          <a:endParaRPr lang="en-US"/>
        </a:p>
      </dgm:t>
    </dgm:pt>
    <dgm:pt modelId="{2E970B73-80F2-284D-B579-05E87AFF88FE}" type="sibTrans" cxnId="{4656EC86-BCE3-0F41-B3B1-60F54209CB47}">
      <dgm:prSet/>
      <dgm:spPr/>
      <dgm:t>
        <a:bodyPr/>
        <a:lstStyle/>
        <a:p>
          <a:endParaRPr lang="en-US"/>
        </a:p>
      </dgm:t>
    </dgm:pt>
    <dgm:pt modelId="{19347500-6F4A-EB4B-AE7F-6A641188AA3D}" type="pres">
      <dgm:prSet presAssocID="{6DC67B95-54B9-0D4A-8A42-F70FD99DBC3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408DCFB-F48B-644C-9A35-14CF86022487}" type="pres">
      <dgm:prSet presAssocID="{91BC9395-67D0-7C44-8A9A-568DEAD00A52}" presName="Accent1" presStyleCnt="0"/>
      <dgm:spPr/>
    </dgm:pt>
    <dgm:pt modelId="{BFD51942-E2CB-AD4A-8EDB-6242BBF6B894}" type="pres">
      <dgm:prSet presAssocID="{91BC9395-67D0-7C44-8A9A-568DEAD00A52}" presName="Accent" presStyleLbl="node1" presStyleIdx="0" presStyleCnt="5"/>
      <dgm:spPr/>
    </dgm:pt>
    <dgm:pt modelId="{4988FB8B-1873-224C-A66A-5B6C548BD9D9}" type="pres">
      <dgm:prSet presAssocID="{91BC9395-67D0-7C44-8A9A-568DEAD00A52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</dgm:pt>
    <dgm:pt modelId="{9B18D4D2-6278-A54B-9669-215A5F5589BF}" type="pres">
      <dgm:prSet presAssocID="{17174500-FE93-634A-A28E-198312860BF1}" presName="Accent2" presStyleCnt="0"/>
      <dgm:spPr/>
    </dgm:pt>
    <dgm:pt modelId="{17DFA70E-9839-A841-B298-0990B2CBCB71}" type="pres">
      <dgm:prSet presAssocID="{17174500-FE93-634A-A28E-198312860BF1}" presName="Accent" presStyleLbl="node1" presStyleIdx="1" presStyleCnt="5"/>
      <dgm:spPr/>
    </dgm:pt>
    <dgm:pt modelId="{84CE61AB-98A8-C944-9B28-0447EB63226D}" type="pres">
      <dgm:prSet presAssocID="{17174500-FE93-634A-A28E-198312860BF1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</dgm:pt>
    <dgm:pt modelId="{B75D3600-B13F-F74F-9DC1-F35E97E70B16}" type="pres">
      <dgm:prSet presAssocID="{6036A486-B705-2B45-89E5-A0F43E57E75E}" presName="Accent3" presStyleCnt="0"/>
      <dgm:spPr/>
    </dgm:pt>
    <dgm:pt modelId="{9EB8E4C7-2170-954A-A500-944D84DCF209}" type="pres">
      <dgm:prSet presAssocID="{6036A486-B705-2B45-89E5-A0F43E57E75E}" presName="Accent" presStyleLbl="node1" presStyleIdx="2" presStyleCnt="5"/>
      <dgm:spPr/>
    </dgm:pt>
    <dgm:pt modelId="{9894419C-357F-B446-B33E-D2B1428D615B}" type="pres">
      <dgm:prSet presAssocID="{6036A486-B705-2B45-89E5-A0F43E57E75E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</dgm:pt>
    <dgm:pt modelId="{F3B79CB8-3B58-0F49-9FCD-800A393D09B7}" type="pres">
      <dgm:prSet presAssocID="{BB0DF277-07E8-5248-BB15-15D8D6AAE408}" presName="Accent4" presStyleCnt="0"/>
      <dgm:spPr/>
    </dgm:pt>
    <dgm:pt modelId="{EA710DAB-2B42-174E-A9C5-F0F875875AD3}" type="pres">
      <dgm:prSet presAssocID="{BB0DF277-07E8-5248-BB15-15D8D6AAE408}" presName="Accent" presStyleLbl="node1" presStyleIdx="3" presStyleCnt="5"/>
      <dgm:spPr/>
    </dgm:pt>
    <dgm:pt modelId="{6B1E4ADC-CAC7-1943-BFF2-D314A5E36A35}" type="pres">
      <dgm:prSet presAssocID="{BB0DF277-07E8-5248-BB15-15D8D6AAE408}" presName="Parent4" presStyleLbl="revTx" presStyleIdx="3" presStyleCnt="5">
        <dgm:presLayoutVars>
          <dgm:chMax val="1"/>
          <dgm:chPref val="1"/>
          <dgm:bulletEnabled val="1"/>
        </dgm:presLayoutVars>
      </dgm:prSet>
      <dgm:spPr/>
    </dgm:pt>
    <dgm:pt modelId="{BE6CCB4C-5093-114F-8A1D-30EFF46C1A88}" type="pres">
      <dgm:prSet presAssocID="{222605DD-2429-474A-BD9B-FFDC5D5B5DAD}" presName="Accent5" presStyleCnt="0"/>
      <dgm:spPr/>
    </dgm:pt>
    <dgm:pt modelId="{017A2CA9-1B75-D244-B795-AB26115660BF}" type="pres">
      <dgm:prSet presAssocID="{222605DD-2429-474A-BD9B-FFDC5D5B5DAD}" presName="Accent" presStyleLbl="node1" presStyleIdx="4" presStyleCnt="5"/>
      <dgm:spPr/>
    </dgm:pt>
    <dgm:pt modelId="{4E1AE698-AA8A-CF47-8770-09E28D4D92A6}" type="pres">
      <dgm:prSet presAssocID="{222605DD-2429-474A-BD9B-FFDC5D5B5DAD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</dgm:pt>
  </dgm:ptLst>
  <dgm:cxnLst>
    <dgm:cxn modelId="{39D73F10-8BC2-8B48-8946-2C1A7B6DEF99}" type="presOf" srcId="{6DC67B95-54B9-0D4A-8A42-F70FD99DBC3E}" destId="{19347500-6F4A-EB4B-AE7F-6A641188AA3D}" srcOrd="0" destOrd="0" presId="urn:microsoft.com/office/officeart/2009/layout/CircleArrowProcess"/>
    <dgm:cxn modelId="{2639522B-22E7-3942-8874-0D9E8277B019}" type="presOf" srcId="{6036A486-B705-2B45-89E5-A0F43E57E75E}" destId="{9894419C-357F-B446-B33E-D2B1428D615B}" srcOrd="0" destOrd="0" presId="urn:microsoft.com/office/officeart/2009/layout/CircleArrowProcess"/>
    <dgm:cxn modelId="{089C3D70-92F2-7A44-9A07-C0AB648CA7F3}" type="presOf" srcId="{91BC9395-67D0-7C44-8A9A-568DEAD00A52}" destId="{4988FB8B-1873-224C-A66A-5B6C548BD9D9}" srcOrd="0" destOrd="0" presId="urn:microsoft.com/office/officeart/2009/layout/CircleArrowProcess"/>
    <dgm:cxn modelId="{9FFD9573-58B6-DD49-9657-39919B0518C3}" srcId="{6DC67B95-54B9-0D4A-8A42-F70FD99DBC3E}" destId="{6036A486-B705-2B45-89E5-A0F43E57E75E}" srcOrd="2" destOrd="0" parTransId="{1623BF8A-F70E-4F4D-BFD9-54B74D36C5EA}" sibTransId="{15FF951C-DC25-8447-8D33-6186309AB5FD}"/>
    <dgm:cxn modelId="{76616A7F-AA82-4A4F-9748-9403EC7B87CB}" type="presOf" srcId="{17174500-FE93-634A-A28E-198312860BF1}" destId="{84CE61AB-98A8-C944-9B28-0447EB63226D}" srcOrd="0" destOrd="0" presId="urn:microsoft.com/office/officeart/2009/layout/CircleArrowProcess"/>
    <dgm:cxn modelId="{EA55AB82-C050-8948-90DE-2BF7FBAACAD1}" srcId="{6DC67B95-54B9-0D4A-8A42-F70FD99DBC3E}" destId="{BB0DF277-07E8-5248-BB15-15D8D6AAE408}" srcOrd="3" destOrd="0" parTransId="{927F9A0B-6382-8C43-A5C4-C2A067707620}" sibTransId="{2B52BF83-2268-334E-9E2D-56FFB8B97832}"/>
    <dgm:cxn modelId="{4656EC86-BCE3-0F41-B3B1-60F54209CB47}" srcId="{6DC67B95-54B9-0D4A-8A42-F70FD99DBC3E}" destId="{222605DD-2429-474A-BD9B-FFDC5D5B5DAD}" srcOrd="4" destOrd="0" parTransId="{99903C35-459C-1341-8655-D3844AD92CF0}" sibTransId="{2E970B73-80F2-284D-B579-05E87AFF88FE}"/>
    <dgm:cxn modelId="{DAD0428E-D957-3B4A-BB04-3FB420A6ABD0}" srcId="{6DC67B95-54B9-0D4A-8A42-F70FD99DBC3E}" destId="{91BC9395-67D0-7C44-8A9A-568DEAD00A52}" srcOrd="0" destOrd="0" parTransId="{1FAA6B26-2CF1-FA4E-8989-35BBA81051E7}" sibTransId="{9601DE96-980E-4648-B93D-D8AE1112A4EB}"/>
    <dgm:cxn modelId="{F8FDED96-D677-AD4C-AA45-8B2F22FF0763}" type="presOf" srcId="{222605DD-2429-474A-BD9B-FFDC5D5B5DAD}" destId="{4E1AE698-AA8A-CF47-8770-09E28D4D92A6}" srcOrd="0" destOrd="0" presId="urn:microsoft.com/office/officeart/2009/layout/CircleArrowProcess"/>
    <dgm:cxn modelId="{FA4BFDA6-A475-C543-BF0E-D0BD8CC03723}" srcId="{6DC67B95-54B9-0D4A-8A42-F70FD99DBC3E}" destId="{17174500-FE93-634A-A28E-198312860BF1}" srcOrd="1" destOrd="0" parTransId="{5F3D2BEA-FBAA-6F4C-801C-230625933F1B}" sibTransId="{6DA4520C-E0F9-074D-B8BF-F48CDEBB45E8}"/>
    <dgm:cxn modelId="{F93124DD-9B50-5F49-AC53-2F0751E1338E}" type="presOf" srcId="{BB0DF277-07E8-5248-BB15-15D8D6AAE408}" destId="{6B1E4ADC-CAC7-1943-BFF2-D314A5E36A35}" srcOrd="0" destOrd="0" presId="urn:microsoft.com/office/officeart/2009/layout/CircleArrowProcess"/>
    <dgm:cxn modelId="{15E19224-9943-1340-B713-EFC7F178BBB3}" type="presParOf" srcId="{19347500-6F4A-EB4B-AE7F-6A641188AA3D}" destId="{8408DCFB-F48B-644C-9A35-14CF86022487}" srcOrd="0" destOrd="0" presId="urn:microsoft.com/office/officeart/2009/layout/CircleArrowProcess"/>
    <dgm:cxn modelId="{0E508E4C-5FF9-B34C-9538-7F324005837F}" type="presParOf" srcId="{8408DCFB-F48B-644C-9A35-14CF86022487}" destId="{BFD51942-E2CB-AD4A-8EDB-6242BBF6B894}" srcOrd="0" destOrd="0" presId="urn:microsoft.com/office/officeart/2009/layout/CircleArrowProcess"/>
    <dgm:cxn modelId="{4ABB9032-6F59-2D48-8542-B069DBF344A7}" type="presParOf" srcId="{19347500-6F4A-EB4B-AE7F-6A641188AA3D}" destId="{4988FB8B-1873-224C-A66A-5B6C548BD9D9}" srcOrd="1" destOrd="0" presId="urn:microsoft.com/office/officeart/2009/layout/CircleArrowProcess"/>
    <dgm:cxn modelId="{2704B423-0643-B24C-A879-7124E8872FA7}" type="presParOf" srcId="{19347500-6F4A-EB4B-AE7F-6A641188AA3D}" destId="{9B18D4D2-6278-A54B-9669-215A5F5589BF}" srcOrd="2" destOrd="0" presId="urn:microsoft.com/office/officeart/2009/layout/CircleArrowProcess"/>
    <dgm:cxn modelId="{AC4C1AE8-BDD9-624C-B6AC-85E6F0D3C975}" type="presParOf" srcId="{9B18D4D2-6278-A54B-9669-215A5F5589BF}" destId="{17DFA70E-9839-A841-B298-0990B2CBCB71}" srcOrd="0" destOrd="0" presId="urn:microsoft.com/office/officeart/2009/layout/CircleArrowProcess"/>
    <dgm:cxn modelId="{773C4FFA-C1AF-9241-9698-44638A0C34B2}" type="presParOf" srcId="{19347500-6F4A-EB4B-AE7F-6A641188AA3D}" destId="{84CE61AB-98A8-C944-9B28-0447EB63226D}" srcOrd="3" destOrd="0" presId="urn:microsoft.com/office/officeart/2009/layout/CircleArrowProcess"/>
    <dgm:cxn modelId="{2FEB338F-555E-8240-942F-6180A6FFB0CC}" type="presParOf" srcId="{19347500-6F4A-EB4B-AE7F-6A641188AA3D}" destId="{B75D3600-B13F-F74F-9DC1-F35E97E70B16}" srcOrd="4" destOrd="0" presId="urn:microsoft.com/office/officeart/2009/layout/CircleArrowProcess"/>
    <dgm:cxn modelId="{7AC743EF-C882-B84B-9A21-7AA8E5365F13}" type="presParOf" srcId="{B75D3600-B13F-F74F-9DC1-F35E97E70B16}" destId="{9EB8E4C7-2170-954A-A500-944D84DCF209}" srcOrd="0" destOrd="0" presId="urn:microsoft.com/office/officeart/2009/layout/CircleArrowProcess"/>
    <dgm:cxn modelId="{E368A6E6-80DC-5348-8A0B-22A902CD3885}" type="presParOf" srcId="{19347500-6F4A-EB4B-AE7F-6A641188AA3D}" destId="{9894419C-357F-B446-B33E-D2B1428D615B}" srcOrd="5" destOrd="0" presId="urn:microsoft.com/office/officeart/2009/layout/CircleArrowProcess"/>
    <dgm:cxn modelId="{3A94C0A3-0CF6-A04C-BB75-327DE7B15A4F}" type="presParOf" srcId="{19347500-6F4A-EB4B-AE7F-6A641188AA3D}" destId="{F3B79CB8-3B58-0F49-9FCD-800A393D09B7}" srcOrd="6" destOrd="0" presId="urn:microsoft.com/office/officeart/2009/layout/CircleArrowProcess"/>
    <dgm:cxn modelId="{64E8BACD-50F0-2E4C-8D69-ED21CCE4A56A}" type="presParOf" srcId="{F3B79CB8-3B58-0F49-9FCD-800A393D09B7}" destId="{EA710DAB-2B42-174E-A9C5-F0F875875AD3}" srcOrd="0" destOrd="0" presId="urn:microsoft.com/office/officeart/2009/layout/CircleArrowProcess"/>
    <dgm:cxn modelId="{A39B8292-091C-CF4E-86C4-D6E80EBBDCC5}" type="presParOf" srcId="{19347500-6F4A-EB4B-AE7F-6A641188AA3D}" destId="{6B1E4ADC-CAC7-1943-BFF2-D314A5E36A35}" srcOrd="7" destOrd="0" presId="urn:microsoft.com/office/officeart/2009/layout/CircleArrowProcess"/>
    <dgm:cxn modelId="{4387E1A0-BE00-4A4C-BAA5-D19D8AB4AC2B}" type="presParOf" srcId="{19347500-6F4A-EB4B-AE7F-6A641188AA3D}" destId="{BE6CCB4C-5093-114F-8A1D-30EFF46C1A88}" srcOrd="8" destOrd="0" presId="urn:microsoft.com/office/officeart/2009/layout/CircleArrowProcess"/>
    <dgm:cxn modelId="{C019925F-C3F4-8048-87BA-8C47AB31FEF2}" type="presParOf" srcId="{BE6CCB4C-5093-114F-8A1D-30EFF46C1A88}" destId="{017A2CA9-1B75-D244-B795-AB26115660BF}" srcOrd="0" destOrd="0" presId="urn:microsoft.com/office/officeart/2009/layout/CircleArrowProcess"/>
    <dgm:cxn modelId="{2D6F5981-2D51-9F4E-BFB4-26432DE2E915}" type="presParOf" srcId="{19347500-6F4A-EB4B-AE7F-6A641188AA3D}" destId="{4E1AE698-AA8A-CF47-8770-09E28D4D92A6}" srcOrd="9" destOrd="0" presId="urn:microsoft.com/office/officeart/2009/layout/CircleArrowProcess"/>
  </dgm:cxnLst>
  <dgm:bg>
    <a:gradFill>
      <a:gsLst>
        <a:gs pos="0">
          <a:schemeClr val="accent4">
            <a:lumMod val="0"/>
            <a:lumOff val="100000"/>
          </a:schemeClr>
        </a:gs>
        <a:gs pos="62000">
          <a:schemeClr val="accent4">
            <a:lumMod val="0"/>
            <a:lumOff val="100000"/>
          </a:schemeClr>
        </a:gs>
        <a:gs pos="100000">
          <a:schemeClr val="accent4">
            <a:lumMod val="100000"/>
          </a:schemeClr>
        </a:gs>
      </a:gsLst>
      <a:path path="circle">
        <a:fillToRect l="50000" t="-80000" r="50000" b="180000"/>
      </a:path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C67B95-54B9-0D4A-8A42-F70FD99DBC3E}" type="doc">
      <dgm:prSet loTypeId="urn:microsoft.com/office/officeart/2009/layout/CircleArrowProcess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BC9395-67D0-7C44-8A9A-568DEAD00A52}">
      <dgm:prSet phldrT="[Text]" custT="1"/>
      <dgm:spPr/>
      <dgm:t>
        <a:bodyPr/>
        <a:lstStyle/>
        <a:p>
          <a:r>
            <a:rPr lang="en-US" sz="1600" dirty="0"/>
            <a:t>Opening Event</a:t>
          </a:r>
        </a:p>
      </dgm:t>
    </dgm:pt>
    <dgm:pt modelId="{1FAA6B26-2CF1-FA4E-8989-35BBA81051E7}" type="parTrans" cxnId="{DAD0428E-D957-3B4A-BB04-3FB420A6ABD0}">
      <dgm:prSet/>
      <dgm:spPr/>
      <dgm:t>
        <a:bodyPr/>
        <a:lstStyle/>
        <a:p>
          <a:endParaRPr lang="en-US" sz="1600"/>
        </a:p>
      </dgm:t>
    </dgm:pt>
    <dgm:pt modelId="{9601DE96-980E-4648-B93D-D8AE1112A4EB}" type="sibTrans" cxnId="{DAD0428E-D957-3B4A-BB04-3FB420A6ABD0}">
      <dgm:prSet/>
      <dgm:spPr/>
      <dgm:t>
        <a:bodyPr/>
        <a:lstStyle/>
        <a:p>
          <a:endParaRPr lang="en-US" sz="1600"/>
        </a:p>
      </dgm:t>
    </dgm:pt>
    <dgm:pt modelId="{17174500-FE93-634A-A28E-198312860BF1}">
      <dgm:prSet phldrT="[Text]" custT="1"/>
      <dgm:spPr/>
      <dgm:t>
        <a:bodyPr lIns="0" tIns="0" rIns="0" bIns="0"/>
        <a:lstStyle/>
        <a:p>
          <a:r>
            <a:rPr lang="en-US" sz="1200" b="1" dirty="0"/>
            <a:t>Man’s Responsibility</a:t>
          </a:r>
        </a:p>
      </dgm:t>
    </dgm:pt>
    <dgm:pt modelId="{5F3D2BEA-FBAA-6F4C-801C-230625933F1B}" type="parTrans" cxnId="{FA4BFDA6-A475-C543-BF0E-D0BD8CC03723}">
      <dgm:prSet/>
      <dgm:spPr/>
      <dgm:t>
        <a:bodyPr/>
        <a:lstStyle/>
        <a:p>
          <a:endParaRPr lang="en-US" sz="1600"/>
        </a:p>
      </dgm:t>
    </dgm:pt>
    <dgm:pt modelId="{6DA4520C-E0F9-074D-B8BF-F48CDEBB45E8}" type="sibTrans" cxnId="{FA4BFDA6-A475-C543-BF0E-D0BD8CC03723}">
      <dgm:prSet/>
      <dgm:spPr/>
      <dgm:t>
        <a:bodyPr/>
        <a:lstStyle/>
        <a:p>
          <a:endParaRPr lang="en-US" sz="1600"/>
        </a:p>
      </dgm:t>
    </dgm:pt>
    <dgm:pt modelId="{6036A486-B705-2B45-89E5-A0F43E57E75E}">
      <dgm:prSet phldrT="[Text]" custT="1"/>
      <dgm:spPr/>
      <dgm:t>
        <a:bodyPr/>
        <a:lstStyle/>
        <a:p>
          <a:r>
            <a:rPr lang="en-US" sz="1600" dirty="0"/>
            <a:t>Man’s Failure</a:t>
          </a:r>
        </a:p>
      </dgm:t>
    </dgm:pt>
    <dgm:pt modelId="{1623BF8A-F70E-4F4D-BFD9-54B74D36C5EA}" type="parTrans" cxnId="{9FFD9573-58B6-DD49-9657-39919B0518C3}">
      <dgm:prSet/>
      <dgm:spPr/>
      <dgm:t>
        <a:bodyPr/>
        <a:lstStyle/>
        <a:p>
          <a:endParaRPr lang="en-US" sz="1600"/>
        </a:p>
      </dgm:t>
    </dgm:pt>
    <dgm:pt modelId="{15FF951C-DC25-8447-8D33-6186309AB5FD}" type="sibTrans" cxnId="{9FFD9573-58B6-DD49-9657-39919B0518C3}">
      <dgm:prSet/>
      <dgm:spPr/>
      <dgm:t>
        <a:bodyPr/>
        <a:lstStyle/>
        <a:p>
          <a:endParaRPr lang="en-US" sz="1600"/>
        </a:p>
      </dgm:t>
    </dgm:pt>
    <dgm:pt modelId="{BB0DF277-07E8-5248-BB15-15D8D6AAE408}">
      <dgm:prSet custT="1"/>
      <dgm:spPr/>
      <dgm:t>
        <a:bodyPr/>
        <a:lstStyle/>
        <a:p>
          <a:r>
            <a:rPr lang="en-US" sz="1600" dirty="0"/>
            <a:t>Man’s Tendency</a:t>
          </a:r>
        </a:p>
      </dgm:t>
    </dgm:pt>
    <dgm:pt modelId="{927F9A0B-6382-8C43-A5C4-C2A067707620}" type="parTrans" cxnId="{EA55AB82-C050-8948-90DE-2BF7FBAACAD1}">
      <dgm:prSet/>
      <dgm:spPr/>
      <dgm:t>
        <a:bodyPr/>
        <a:lstStyle/>
        <a:p>
          <a:endParaRPr lang="en-US" sz="1600"/>
        </a:p>
      </dgm:t>
    </dgm:pt>
    <dgm:pt modelId="{2B52BF83-2268-334E-9E2D-56FFB8B97832}" type="sibTrans" cxnId="{EA55AB82-C050-8948-90DE-2BF7FBAACAD1}">
      <dgm:prSet/>
      <dgm:spPr/>
      <dgm:t>
        <a:bodyPr/>
        <a:lstStyle/>
        <a:p>
          <a:endParaRPr lang="en-US" sz="1600"/>
        </a:p>
      </dgm:t>
    </dgm:pt>
    <dgm:pt modelId="{222605DD-2429-474A-BD9B-FFDC5D5B5DAD}">
      <dgm:prSet custT="1"/>
      <dgm:spPr/>
      <dgm:t>
        <a:bodyPr/>
        <a:lstStyle/>
        <a:p>
          <a:r>
            <a:rPr lang="en-US" sz="1600" dirty="0"/>
            <a:t>God's Grace - Personal Salvation</a:t>
          </a:r>
        </a:p>
      </dgm:t>
    </dgm:pt>
    <dgm:pt modelId="{99903C35-459C-1341-8655-D3844AD92CF0}" type="parTrans" cxnId="{4656EC86-BCE3-0F41-B3B1-60F54209CB47}">
      <dgm:prSet/>
      <dgm:spPr/>
      <dgm:t>
        <a:bodyPr/>
        <a:lstStyle/>
        <a:p>
          <a:endParaRPr lang="en-US" sz="1600"/>
        </a:p>
      </dgm:t>
    </dgm:pt>
    <dgm:pt modelId="{2E970B73-80F2-284D-B579-05E87AFF88FE}" type="sibTrans" cxnId="{4656EC86-BCE3-0F41-B3B1-60F54209CB47}">
      <dgm:prSet/>
      <dgm:spPr/>
      <dgm:t>
        <a:bodyPr/>
        <a:lstStyle/>
        <a:p>
          <a:endParaRPr lang="en-US" sz="1600"/>
        </a:p>
      </dgm:t>
    </dgm:pt>
    <dgm:pt modelId="{EA9AF8AC-0E24-804D-A508-F389F853CFF5}">
      <dgm:prSet custT="1"/>
      <dgm:spPr/>
      <dgm:t>
        <a:bodyPr/>
        <a:lstStyle/>
        <a:p>
          <a:r>
            <a:rPr lang="en-US" sz="1600" dirty="0"/>
            <a:t>Closing Event</a:t>
          </a:r>
        </a:p>
      </dgm:t>
    </dgm:pt>
    <dgm:pt modelId="{829DD9C0-6D1E-E441-AD72-E1C8B6D38533}" type="parTrans" cxnId="{D537CB3E-AB99-8340-9965-BD7B19F6FC2E}">
      <dgm:prSet/>
      <dgm:spPr/>
      <dgm:t>
        <a:bodyPr/>
        <a:lstStyle/>
        <a:p>
          <a:endParaRPr lang="en-US" sz="1600"/>
        </a:p>
      </dgm:t>
    </dgm:pt>
    <dgm:pt modelId="{69825A71-51ED-3449-9B1A-7A911B292606}" type="sibTrans" cxnId="{D537CB3E-AB99-8340-9965-BD7B19F6FC2E}">
      <dgm:prSet/>
      <dgm:spPr/>
      <dgm:t>
        <a:bodyPr/>
        <a:lstStyle/>
        <a:p>
          <a:endParaRPr lang="en-US" sz="1600"/>
        </a:p>
      </dgm:t>
    </dgm:pt>
    <dgm:pt modelId="{19347500-6F4A-EB4B-AE7F-6A641188AA3D}" type="pres">
      <dgm:prSet presAssocID="{6DC67B95-54B9-0D4A-8A42-F70FD99DBC3E}" presName="Name0" presStyleCnt="0">
        <dgm:presLayoutVars>
          <dgm:chMax val="7"/>
          <dgm:chPref val="7"/>
          <dgm:dir val="rev"/>
          <dgm:animLvl val="lvl"/>
        </dgm:presLayoutVars>
      </dgm:prSet>
      <dgm:spPr/>
    </dgm:pt>
    <dgm:pt modelId="{8408DCFB-F48B-644C-9A35-14CF86022487}" type="pres">
      <dgm:prSet presAssocID="{91BC9395-67D0-7C44-8A9A-568DEAD00A52}" presName="Accent1" presStyleCnt="0"/>
      <dgm:spPr/>
    </dgm:pt>
    <dgm:pt modelId="{BFD51942-E2CB-AD4A-8EDB-6242BBF6B894}" type="pres">
      <dgm:prSet presAssocID="{91BC9395-67D0-7C44-8A9A-568DEAD00A52}" presName="Accent" presStyleLbl="node1" presStyleIdx="0" presStyleCnt="6"/>
      <dgm:spPr/>
    </dgm:pt>
    <dgm:pt modelId="{4988FB8B-1873-224C-A66A-5B6C548BD9D9}" type="pres">
      <dgm:prSet presAssocID="{91BC9395-67D0-7C44-8A9A-568DEAD00A52}" presName="Parent1" presStyleLbl="revTx" presStyleIdx="0" presStyleCnt="6">
        <dgm:presLayoutVars>
          <dgm:chMax val="1"/>
          <dgm:chPref val="1"/>
          <dgm:bulletEnabled val="1"/>
        </dgm:presLayoutVars>
      </dgm:prSet>
      <dgm:spPr/>
    </dgm:pt>
    <dgm:pt modelId="{9B18D4D2-6278-A54B-9669-215A5F5589BF}" type="pres">
      <dgm:prSet presAssocID="{17174500-FE93-634A-A28E-198312860BF1}" presName="Accent2" presStyleCnt="0"/>
      <dgm:spPr/>
    </dgm:pt>
    <dgm:pt modelId="{17DFA70E-9839-A841-B298-0990B2CBCB71}" type="pres">
      <dgm:prSet presAssocID="{17174500-FE93-634A-A28E-198312860BF1}" presName="Accent" presStyleLbl="node1" presStyleIdx="1" presStyleCnt="6"/>
      <dgm:spPr/>
    </dgm:pt>
    <dgm:pt modelId="{84CE61AB-98A8-C944-9B28-0447EB63226D}" type="pres">
      <dgm:prSet presAssocID="{17174500-FE93-634A-A28E-198312860BF1}" presName="Parent2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B75D3600-B13F-F74F-9DC1-F35E97E70B16}" type="pres">
      <dgm:prSet presAssocID="{6036A486-B705-2B45-89E5-A0F43E57E75E}" presName="Accent3" presStyleCnt="0"/>
      <dgm:spPr/>
    </dgm:pt>
    <dgm:pt modelId="{9EB8E4C7-2170-954A-A500-944D84DCF209}" type="pres">
      <dgm:prSet presAssocID="{6036A486-B705-2B45-89E5-A0F43E57E75E}" presName="Accent" presStyleLbl="node1" presStyleIdx="2" presStyleCnt="6"/>
      <dgm:spPr/>
    </dgm:pt>
    <dgm:pt modelId="{9894419C-357F-B446-B33E-D2B1428D615B}" type="pres">
      <dgm:prSet presAssocID="{6036A486-B705-2B45-89E5-A0F43E57E75E}" presName="Parent3" presStyleLbl="revTx" presStyleIdx="2" presStyleCnt="6">
        <dgm:presLayoutVars>
          <dgm:chMax val="1"/>
          <dgm:chPref val="1"/>
          <dgm:bulletEnabled val="1"/>
        </dgm:presLayoutVars>
      </dgm:prSet>
      <dgm:spPr/>
    </dgm:pt>
    <dgm:pt modelId="{F3B79CB8-3B58-0F49-9FCD-800A393D09B7}" type="pres">
      <dgm:prSet presAssocID="{BB0DF277-07E8-5248-BB15-15D8D6AAE408}" presName="Accent4" presStyleCnt="0"/>
      <dgm:spPr/>
    </dgm:pt>
    <dgm:pt modelId="{EA710DAB-2B42-174E-A9C5-F0F875875AD3}" type="pres">
      <dgm:prSet presAssocID="{BB0DF277-07E8-5248-BB15-15D8D6AAE408}" presName="Accent" presStyleLbl="node1" presStyleIdx="3" presStyleCnt="6"/>
      <dgm:spPr/>
    </dgm:pt>
    <dgm:pt modelId="{6B1E4ADC-CAC7-1943-BFF2-D314A5E36A35}" type="pres">
      <dgm:prSet presAssocID="{BB0DF277-07E8-5248-BB15-15D8D6AAE408}" presName="Parent4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F31A763A-E954-2E49-9422-3CF550DBD37D}" type="pres">
      <dgm:prSet presAssocID="{EA9AF8AC-0E24-804D-A508-F389F853CFF5}" presName="Accent5" presStyleCnt="0"/>
      <dgm:spPr/>
    </dgm:pt>
    <dgm:pt modelId="{8EFE1DE2-6EA4-004E-82C0-640EFEA554EB}" type="pres">
      <dgm:prSet presAssocID="{EA9AF8AC-0E24-804D-A508-F389F853CFF5}" presName="Accent" presStyleLbl="node1" presStyleIdx="4" presStyleCnt="6"/>
      <dgm:spPr/>
    </dgm:pt>
    <dgm:pt modelId="{537863EA-0B64-7846-ABD6-619E05971397}" type="pres">
      <dgm:prSet presAssocID="{EA9AF8AC-0E24-804D-A508-F389F853CFF5}" presName="Parent5" presStyleLbl="revTx" presStyleIdx="4" presStyleCnt="6">
        <dgm:presLayoutVars>
          <dgm:chMax val="1"/>
          <dgm:chPref val="1"/>
          <dgm:bulletEnabled val="1"/>
        </dgm:presLayoutVars>
      </dgm:prSet>
      <dgm:spPr/>
    </dgm:pt>
    <dgm:pt modelId="{4F77D0B0-2B04-6F46-94AC-8698A5F09891}" type="pres">
      <dgm:prSet presAssocID="{222605DD-2429-474A-BD9B-FFDC5D5B5DAD}" presName="Accent6" presStyleCnt="0"/>
      <dgm:spPr/>
    </dgm:pt>
    <dgm:pt modelId="{017A2CA9-1B75-D244-B795-AB26115660BF}" type="pres">
      <dgm:prSet presAssocID="{222605DD-2429-474A-BD9B-FFDC5D5B5DAD}" presName="Accent" presStyleLbl="node1" presStyleIdx="5" presStyleCnt="6"/>
      <dgm:spPr/>
    </dgm:pt>
    <dgm:pt modelId="{2FEE3566-7D86-A84C-AF65-EAB445AD9D78}" type="pres">
      <dgm:prSet presAssocID="{222605DD-2429-474A-BD9B-FFDC5D5B5DAD}" presName="Parent6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85331D30-73FB-1546-A185-052D40457B4C}" type="presOf" srcId="{BB0DF277-07E8-5248-BB15-15D8D6AAE408}" destId="{6B1E4ADC-CAC7-1943-BFF2-D314A5E36A35}" srcOrd="0" destOrd="0" presId="urn:microsoft.com/office/officeart/2009/layout/CircleArrowProcess"/>
    <dgm:cxn modelId="{D537CB3E-AB99-8340-9965-BD7B19F6FC2E}" srcId="{6DC67B95-54B9-0D4A-8A42-F70FD99DBC3E}" destId="{EA9AF8AC-0E24-804D-A508-F389F853CFF5}" srcOrd="4" destOrd="0" parTransId="{829DD9C0-6D1E-E441-AD72-E1C8B6D38533}" sibTransId="{69825A71-51ED-3449-9B1A-7A911B292606}"/>
    <dgm:cxn modelId="{3B78713F-0F49-2043-BB25-653A9471AD36}" type="presOf" srcId="{6036A486-B705-2B45-89E5-A0F43E57E75E}" destId="{9894419C-357F-B446-B33E-D2B1428D615B}" srcOrd="0" destOrd="0" presId="urn:microsoft.com/office/officeart/2009/layout/CircleArrowProcess"/>
    <dgm:cxn modelId="{9FFD9573-58B6-DD49-9657-39919B0518C3}" srcId="{6DC67B95-54B9-0D4A-8A42-F70FD99DBC3E}" destId="{6036A486-B705-2B45-89E5-A0F43E57E75E}" srcOrd="2" destOrd="0" parTransId="{1623BF8A-F70E-4F4D-BFD9-54B74D36C5EA}" sibTransId="{15FF951C-DC25-8447-8D33-6186309AB5FD}"/>
    <dgm:cxn modelId="{DC1CF356-F0DF-4F4B-AB12-DD12674D6803}" type="presOf" srcId="{222605DD-2429-474A-BD9B-FFDC5D5B5DAD}" destId="{2FEE3566-7D86-A84C-AF65-EAB445AD9D78}" srcOrd="0" destOrd="0" presId="urn:microsoft.com/office/officeart/2009/layout/CircleArrowProcess"/>
    <dgm:cxn modelId="{8BE3F37F-71A8-6D44-99B0-7CDE1B405559}" type="presOf" srcId="{17174500-FE93-634A-A28E-198312860BF1}" destId="{84CE61AB-98A8-C944-9B28-0447EB63226D}" srcOrd="0" destOrd="0" presId="urn:microsoft.com/office/officeart/2009/layout/CircleArrowProcess"/>
    <dgm:cxn modelId="{EA55AB82-C050-8948-90DE-2BF7FBAACAD1}" srcId="{6DC67B95-54B9-0D4A-8A42-F70FD99DBC3E}" destId="{BB0DF277-07E8-5248-BB15-15D8D6AAE408}" srcOrd="3" destOrd="0" parTransId="{927F9A0B-6382-8C43-A5C4-C2A067707620}" sibTransId="{2B52BF83-2268-334E-9E2D-56FFB8B97832}"/>
    <dgm:cxn modelId="{4656EC86-BCE3-0F41-B3B1-60F54209CB47}" srcId="{6DC67B95-54B9-0D4A-8A42-F70FD99DBC3E}" destId="{222605DD-2429-474A-BD9B-FFDC5D5B5DAD}" srcOrd="5" destOrd="0" parTransId="{99903C35-459C-1341-8655-D3844AD92CF0}" sibTransId="{2E970B73-80F2-284D-B579-05E87AFF88FE}"/>
    <dgm:cxn modelId="{DAD0428E-D957-3B4A-BB04-3FB420A6ABD0}" srcId="{6DC67B95-54B9-0D4A-8A42-F70FD99DBC3E}" destId="{91BC9395-67D0-7C44-8A9A-568DEAD00A52}" srcOrd="0" destOrd="0" parTransId="{1FAA6B26-2CF1-FA4E-8989-35BBA81051E7}" sibTransId="{9601DE96-980E-4648-B93D-D8AE1112A4EB}"/>
    <dgm:cxn modelId="{CE1413A3-107C-A244-977B-0DD66ABAC130}" type="presOf" srcId="{EA9AF8AC-0E24-804D-A508-F389F853CFF5}" destId="{537863EA-0B64-7846-ABD6-619E05971397}" srcOrd="0" destOrd="0" presId="urn:microsoft.com/office/officeart/2009/layout/CircleArrowProcess"/>
    <dgm:cxn modelId="{FA4BFDA6-A475-C543-BF0E-D0BD8CC03723}" srcId="{6DC67B95-54B9-0D4A-8A42-F70FD99DBC3E}" destId="{17174500-FE93-634A-A28E-198312860BF1}" srcOrd="1" destOrd="0" parTransId="{5F3D2BEA-FBAA-6F4C-801C-230625933F1B}" sibTransId="{6DA4520C-E0F9-074D-B8BF-F48CDEBB45E8}"/>
    <dgm:cxn modelId="{CA9FDFAF-73AC-144B-A778-15AB8C5ABC56}" type="presOf" srcId="{6DC67B95-54B9-0D4A-8A42-F70FD99DBC3E}" destId="{19347500-6F4A-EB4B-AE7F-6A641188AA3D}" srcOrd="0" destOrd="0" presId="urn:microsoft.com/office/officeart/2009/layout/CircleArrowProcess"/>
    <dgm:cxn modelId="{7A4C58BA-77BD-C948-98C2-2661BC641F31}" type="presOf" srcId="{91BC9395-67D0-7C44-8A9A-568DEAD00A52}" destId="{4988FB8B-1873-224C-A66A-5B6C548BD9D9}" srcOrd="0" destOrd="0" presId="urn:microsoft.com/office/officeart/2009/layout/CircleArrowProcess"/>
    <dgm:cxn modelId="{7142F11F-CA33-1F4D-88E3-E8D15EE69908}" type="presParOf" srcId="{19347500-6F4A-EB4B-AE7F-6A641188AA3D}" destId="{8408DCFB-F48B-644C-9A35-14CF86022487}" srcOrd="0" destOrd="0" presId="urn:microsoft.com/office/officeart/2009/layout/CircleArrowProcess"/>
    <dgm:cxn modelId="{90CB94F0-CE60-5C46-BE0A-6CF8E06164A5}" type="presParOf" srcId="{8408DCFB-F48B-644C-9A35-14CF86022487}" destId="{BFD51942-E2CB-AD4A-8EDB-6242BBF6B894}" srcOrd="0" destOrd="0" presId="urn:microsoft.com/office/officeart/2009/layout/CircleArrowProcess"/>
    <dgm:cxn modelId="{85EE78A0-B2BC-1B44-972C-81F84C1F79CD}" type="presParOf" srcId="{19347500-6F4A-EB4B-AE7F-6A641188AA3D}" destId="{4988FB8B-1873-224C-A66A-5B6C548BD9D9}" srcOrd="1" destOrd="0" presId="urn:microsoft.com/office/officeart/2009/layout/CircleArrowProcess"/>
    <dgm:cxn modelId="{E3EABA76-5DE0-B74B-BA8B-77149C004133}" type="presParOf" srcId="{19347500-6F4A-EB4B-AE7F-6A641188AA3D}" destId="{9B18D4D2-6278-A54B-9669-215A5F5589BF}" srcOrd="2" destOrd="0" presId="urn:microsoft.com/office/officeart/2009/layout/CircleArrowProcess"/>
    <dgm:cxn modelId="{75FFF646-5ABE-F146-B1FC-B809303DABF8}" type="presParOf" srcId="{9B18D4D2-6278-A54B-9669-215A5F5589BF}" destId="{17DFA70E-9839-A841-B298-0990B2CBCB71}" srcOrd="0" destOrd="0" presId="urn:microsoft.com/office/officeart/2009/layout/CircleArrowProcess"/>
    <dgm:cxn modelId="{F8A1F646-5E74-A341-8A53-45062E02FF55}" type="presParOf" srcId="{19347500-6F4A-EB4B-AE7F-6A641188AA3D}" destId="{84CE61AB-98A8-C944-9B28-0447EB63226D}" srcOrd="3" destOrd="0" presId="urn:microsoft.com/office/officeart/2009/layout/CircleArrowProcess"/>
    <dgm:cxn modelId="{BEDCD750-B15F-DF4F-90BF-DB9B8446DBFD}" type="presParOf" srcId="{19347500-6F4A-EB4B-AE7F-6A641188AA3D}" destId="{B75D3600-B13F-F74F-9DC1-F35E97E70B16}" srcOrd="4" destOrd="0" presId="urn:microsoft.com/office/officeart/2009/layout/CircleArrowProcess"/>
    <dgm:cxn modelId="{9105D565-1438-BD4C-AF13-D626690DDFF7}" type="presParOf" srcId="{B75D3600-B13F-F74F-9DC1-F35E97E70B16}" destId="{9EB8E4C7-2170-954A-A500-944D84DCF209}" srcOrd="0" destOrd="0" presId="urn:microsoft.com/office/officeart/2009/layout/CircleArrowProcess"/>
    <dgm:cxn modelId="{C655ECCB-D501-7F46-A4DB-F8FB28EDC64F}" type="presParOf" srcId="{19347500-6F4A-EB4B-AE7F-6A641188AA3D}" destId="{9894419C-357F-B446-B33E-D2B1428D615B}" srcOrd="5" destOrd="0" presId="urn:microsoft.com/office/officeart/2009/layout/CircleArrowProcess"/>
    <dgm:cxn modelId="{77AC9B62-AD9E-D442-9B42-F2C65083C657}" type="presParOf" srcId="{19347500-6F4A-EB4B-AE7F-6A641188AA3D}" destId="{F3B79CB8-3B58-0F49-9FCD-800A393D09B7}" srcOrd="6" destOrd="0" presId="urn:microsoft.com/office/officeart/2009/layout/CircleArrowProcess"/>
    <dgm:cxn modelId="{DAE7C747-D97C-D147-92FC-848F7F4ED206}" type="presParOf" srcId="{F3B79CB8-3B58-0F49-9FCD-800A393D09B7}" destId="{EA710DAB-2B42-174E-A9C5-F0F875875AD3}" srcOrd="0" destOrd="0" presId="urn:microsoft.com/office/officeart/2009/layout/CircleArrowProcess"/>
    <dgm:cxn modelId="{F9B8A48B-CEC7-B34A-939C-72E927E7CF91}" type="presParOf" srcId="{19347500-6F4A-EB4B-AE7F-6A641188AA3D}" destId="{6B1E4ADC-CAC7-1943-BFF2-D314A5E36A35}" srcOrd="7" destOrd="0" presId="urn:microsoft.com/office/officeart/2009/layout/CircleArrowProcess"/>
    <dgm:cxn modelId="{962246A0-7868-2048-8631-B1997DAEBB95}" type="presParOf" srcId="{19347500-6F4A-EB4B-AE7F-6A641188AA3D}" destId="{F31A763A-E954-2E49-9422-3CF550DBD37D}" srcOrd="8" destOrd="0" presId="urn:microsoft.com/office/officeart/2009/layout/CircleArrowProcess"/>
    <dgm:cxn modelId="{A8F65838-C3ED-AA42-BE46-9E5753C6A421}" type="presParOf" srcId="{F31A763A-E954-2E49-9422-3CF550DBD37D}" destId="{8EFE1DE2-6EA4-004E-82C0-640EFEA554EB}" srcOrd="0" destOrd="0" presId="urn:microsoft.com/office/officeart/2009/layout/CircleArrowProcess"/>
    <dgm:cxn modelId="{BE583AC7-D1AF-C04C-9BD9-970C85F7259C}" type="presParOf" srcId="{19347500-6F4A-EB4B-AE7F-6A641188AA3D}" destId="{537863EA-0B64-7846-ABD6-619E05971397}" srcOrd="9" destOrd="0" presId="urn:microsoft.com/office/officeart/2009/layout/CircleArrowProcess"/>
    <dgm:cxn modelId="{2029FE1D-EB05-164D-A126-6B73B628707B}" type="presParOf" srcId="{19347500-6F4A-EB4B-AE7F-6A641188AA3D}" destId="{4F77D0B0-2B04-6F46-94AC-8698A5F09891}" srcOrd="10" destOrd="0" presId="urn:microsoft.com/office/officeart/2009/layout/CircleArrowProcess"/>
    <dgm:cxn modelId="{9CD6C44F-67EF-B64D-8455-65A146B124EF}" type="presParOf" srcId="{4F77D0B0-2B04-6F46-94AC-8698A5F09891}" destId="{017A2CA9-1B75-D244-B795-AB26115660BF}" srcOrd="0" destOrd="0" presId="urn:microsoft.com/office/officeart/2009/layout/CircleArrowProcess"/>
    <dgm:cxn modelId="{F7D9AAAB-6443-064C-8C32-15DE0F5AC6C0}" type="presParOf" srcId="{19347500-6F4A-EB4B-AE7F-6A641188AA3D}" destId="{2FEE3566-7D86-A84C-AF65-EAB445AD9D78}" srcOrd="11" destOrd="0" presId="urn:microsoft.com/office/officeart/2009/layout/CircleArrowProcess"/>
  </dgm:cxnLst>
  <dgm:bg>
    <a:gradFill>
      <a:gsLst>
        <a:gs pos="0">
          <a:schemeClr val="accent4">
            <a:lumMod val="0"/>
            <a:lumOff val="100000"/>
          </a:schemeClr>
        </a:gs>
        <a:gs pos="62000">
          <a:schemeClr val="accent4">
            <a:lumMod val="0"/>
            <a:lumOff val="100000"/>
          </a:schemeClr>
        </a:gs>
        <a:gs pos="100000">
          <a:schemeClr val="accent4">
            <a:lumMod val="100000"/>
          </a:schemeClr>
        </a:gs>
      </a:gsLst>
      <a:path path="circle">
        <a:fillToRect l="50000" t="-80000" r="50000" b="180000"/>
      </a:path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C581D-446F-E04A-AF2C-D3A3E7AB6AA9}">
      <dsp:nvSpPr>
        <dsp:cNvPr id="0" name=""/>
        <dsp:cNvSpPr/>
      </dsp:nvSpPr>
      <dsp:spPr>
        <a:xfrm>
          <a:off x="0" y="1841858"/>
          <a:ext cx="1845468" cy="18454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562" tIns="22860" rIns="101562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God in Eternity Past</a:t>
          </a:r>
        </a:p>
      </dsp:txBody>
      <dsp:txXfrm>
        <a:off x="270263" y="2112121"/>
        <a:ext cx="1304942" cy="1304942"/>
      </dsp:txXfrm>
    </dsp:sp>
    <dsp:sp modelId="{FD51F3AE-BB02-484F-9782-81DF5AC3B5CC}">
      <dsp:nvSpPr>
        <dsp:cNvPr id="0" name=""/>
        <dsp:cNvSpPr/>
      </dsp:nvSpPr>
      <dsp:spPr>
        <a:xfrm>
          <a:off x="1482328" y="1800870"/>
          <a:ext cx="1845468" cy="18454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562" tIns="22860" rIns="101562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Adamic Age</a:t>
          </a:r>
        </a:p>
      </dsp:txBody>
      <dsp:txXfrm>
        <a:off x="1752591" y="2071133"/>
        <a:ext cx="1304942" cy="1304942"/>
      </dsp:txXfrm>
    </dsp:sp>
    <dsp:sp modelId="{8AEABD13-3AC6-A04C-B828-1AC23B431E3A}">
      <dsp:nvSpPr>
        <dsp:cNvPr id="0" name=""/>
        <dsp:cNvSpPr/>
      </dsp:nvSpPr>
      <dsp:spPr>
        <a:xfrm>
          <a:off x="3089332" y="1735559"/>
          <a:ext cx="1845468" cy="18454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562" tIns="22860" rIns="101562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Flood Age</a:t>
          </a:r>
        </a:p>
      </dsp:txBody>
      <dsp:txXfrm>
        <a:off x="3359595" y="2005822"/>
        <a:ext cx="1304942" cy="1304942"/>
      </dsp:txXfrm>
    </dsp:sp>
    <dsp:sp modelId="{D6822E5C-25E3-BD41-8510-6ACC652C9AF2}">
      <dsp:nvSpPr>
        <dsp:cNvPr id="0" name=""/>
        <dsp:cNvSpPr/>
      </dsp:nvSpPr>
      <dsp:spPr>
        <a:xfrm>
          <a:off x="4565707" y="1733750"/>
          <a:ext cx="1845468" cy="18454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562" tIns="22860" rIns="101562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Patriarch Age</a:t>
          </a:r>
        </a:p>
      </dsp:txBody>
      <dsp:txXfrm>
        <a:off x="4835970" y="2004013"/>
        <a:ext cx="1304942" cy="1304942"/>
      </dsp:txXfrm>
    </dsp:sp>
    <dsp:sp modelId="{D2F0638E-1EF0-C747-AE88-6867CA80B6C4}">
      <dsp:nvSpPr>
        <dsp:cNvPr id="0" name=""/>
        <dsp:cNvSpPr/>
      </dsp:nvSpPr>
      <dsp:spPr>
        <a:xfrm>
          <a:off x="5911453" y="1800870"/>
          <a:ext cx="1845468" cy="18454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562" tIns="22860" rIns="101562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Law Age</a:t>
          </a:r>
        </a:p>
      </dsp:txBody>
      <dsp:txXfrm>
        <a:off x="6181716" y="2071133"/>
        <a:ext cx="1304942" cy="1304942"/>
      </dsp:txXfrm>
    </dsp:sp>
    <dsp:sp modelId="{37C9E8C6-80F8-4440-BBB9-78886731ECAB}">
      <dsp:nvSpPr>
        <dsp:cNvPr id="0" name=""/>
        <dsp:cNvSpPr/>
      </dsp:nvSpPr>
      <dsp:spPr>
        <a:xfrm>
          <a:off x="7387828" y="1800870"/>
          <a:ext cx="1845468" cy="18454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562" tIns="22860" rIns="101562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Church Age</a:t>
          </a:r>
        </a:p>
      </dsp:txBody>
      <dsp:txXfrm>
        <a:off x="7658091" y="2071133"/>
        <a:ext cx="1304942" cy="1304942"/>
      </dsp:txXfrm>
    </dsp:sp>
    <dsp:sp modelId="{A3804B81-1D1A-294C-A7E3-BB6E8AC66C4A}">
      <dsp:nvSpPr>
        <dsp:cNvPr id="0" name=""/>
        <dsp:cNvSpPr/>
      </dsp:nvSpPr>
      <dsp:spPr>
        <a:xfrm>
          <a:off x="8864203" y="1800870"/>
          <a:ext cx="1845468" cy="18454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562" tIns="22860" rIns="101562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Millennium Kingdom Age</a:t>
          </a:r>
        </a:p>
      </dsp:txBody>
      <dsp:txXfrm>
        <a:off x="9134466" y="2071133"/>
        <a:ext cx="1304942" cy="1304942"/>
      </dsp:txXfrm>
    </dsp:sp>
    <dsp:sp modelId="{A9CAD6D1-B583-1D41-934A-DEC26C80CA8B}">
      <dsp:nvSpPr>
        <dsp:cNvPr id="0" name=""/>
        <dsp:cNvSpPr/>
      </dsp:nvSpPr>
      <dsp:spPr>
        <a:xfrm>
          <a:off x="10340578" y="1800870"/>
          <a:ext cx="1845468" cy="18454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562" tIns="22860" rIns="101562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Heaven Age – Eternity Future</a:t>
          </a:r>
        </a:p>
      </dsp:txBody>
      <dsp:txXfrm>
        <a:off x="10610841" y="2071133"/>
        <a:ext cx="1304942" cy="13049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40AA4-1F10-6846-9DB1-1D800230F492}">
      <dsp:nvSpPr>
        <dsp:cNvPr id="0" name=""/>
        <dsp:cNvSpPr/>
      </dsp:nvSpPr>
      <dsp:spPr>
        <a:xfrm>
          <a:off x="5352630" y="3523"/>
          <a:ext cx="1390945" cy="1390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God in Eternity</a:t>
          </a:r>
        </a:p>
      </dsp:txBody>
      <dsp:txXfrm>
        <a:off x="5556329" y="207222"/>
        <a:ext cx="983547" cy="983547"/>
      </dsp:txXfrm>
    </dsp:sp>
    <dsp:sp modelId="{D00DF9F5-FA9F-2142-9576-CEE54DC82CCA}">
      <dsp:nvSpPr>
        <dsp:cNvPr id="0" name=""/>
        <dsp:cNvSpPr/>
      </dsp:nvSpPr>
      <dsp:spPr>
        <a:xfrm rot="1350000">
          <a:off x="6818520" y="860064"/>
          <a:ext cx="370209" cy="469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6822747" y="932702"/>
        <a:ext cx="259146" cy="281666"/>
      </dsp:txXfrm>
    </dsp:sp>
    <dsp:sp modelId="{B7076DD7-6380-FC41-B414-064758EE9783}">
      <dsp:nvSpPr>
        <dsp:cNvPr id="0" name=""/>
        <dsp:cNvSpPr/>
      </dsp:nvSpPr>
      <dsp:spPr>
        <a:xfrm>
          <a:off x="7283034" y="803122"/>
          <a:ext cx="1390945" cy="1390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 Adam Creation</a:t>
          </a:r>
        </a:p>
      </dsp:txBody>
      <dsp:txXfrm>
        <a:off x="7486733" y="1006821"/>
        <a:ext cx="983547" cy="983547"/>
      </dsp:txXfrm>
    </dsp:sp>
    <dsp:sp modelId="{7A02CC8E-160C-A84E-B70F-F5D6542C1B17}">
      <dsp:nvSpPr>
        <dsp:cNvPr id="0" name=""/>
        <dsp:cNvSpPr/>
      </dsp:nvSpPr>
      <dsp:spPr>
        <a:xfrm rot="4050000">
          <a:off x="8189192" y="2219395"/>
          <a:ext cx="370209" cy="469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8223473" y="2261980"/>
        <a:ext cx="259146" cy="281666"/>
      </dsp:txXfrm>
    </dsp:sp>
    <dsp:sp modelId="{D706D57E-A0A5-654C-8FE0-7123FD69A657}">
      <dsp:nvSpPr>
        <dsp:cNvPr id="0" name=""/>
        <dsp:cNvSpPr/>
      </dsp:nvSpPr>
      <dsp:spPr>
        <a:xfrm>
          <a:off x="8082634" y="2733527"/>
          <a:ext cx="1390945" cy="1390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Noah Flood</a:t>
          </a:r>
        </a:p>
      </dsp:txBody>
      <dsp:txXfrm>
        <a:off x="8286333" y="2937226"/>
        <a:ext cx="983547" cy="983547"/>
      </dsp:txXfrm>
    </dsp:sp>
    <dsp:sp modelId="{4919E472-C9C5-8D4D-A6C4-3CD3C6D314F2}">
      <dsp:nvSpPr>
        <dsp:cNvPr id="0" name=""/>
        <dsp:cNvSpPr/>
      </dsp:nvSpPr>
      <dsp:spPr>
        <a:xfrm rot="6750000">
          <a:off x="8197212" y="4149800"/>
          <a:ext cx="370209" cy="469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8273994" y="4192385"/>
        <a:ext cx="259146" cy="281666"/>
      </dsp:txXfrm>
    </dsp:sp>
    <dsp:sp modelId="{441BC518-8EC1-A045-8E71-E1403EDEDF37}">
      <dsp:nvSpPr>
        <dsp:cNvPr id="0" name=""/>
        <dsp:cNvSpPr/>
      </dsp:nvSpPr>
      <dsp:spPr>
        <a:xfrm>
          <a:off x="7283034" y="4663931"/>
          <a:ext cx="1390945" cy="1390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Abraham  Promise</a:t>
          </a:r>
        </a:p>
      </dsp:txBody>
      <dsp:txXfrm>
        <a:off x="7486733" y="4867630"/>
        <a:ext cx="983547" cy="983547"/>
      </dsp:txXfrm>
    </dsp:sp>
    <dsp:sp modelId="{E6E0777C-7771-C544-880C-925506CB8AE4}">
      <dsp:nvSpPr>
        <dsp:cNvPr id="0" name=""/>
        <dsp:cNvSpPr/>
      </dsp:nvSpPr>
      <dsp:spPr>
        <a:xfrm rot="9450000">
          <a:off x="6837880" y="5520472"/>
          <a:ext cx="370209" cy="469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6944716" y="5593110"/>
        <a:ext cx="259146" cy="281666"/>
      </dsp:txXfrm>
    </dsp:sp>
    <dsp:sp modelId="{DDD3A1F1-EC1B-B44C-8BA0-4737D3AD1FF4}">
      <dsp:nvSpPr>
        <dsp:cNvPr id="0" name=""/>
        <dsp:cNvSpPr/>
      </dsp:nvSpPr>
      <dsp:spPr>
        <a:xfrm>
          <a:off x="5352630" y="5463531"/>
          <a:ext cx="1390945" cy="1390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Moses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Law</a:t>
          </a:r>
        </a:p>
      </dsp:txBody>
      <dsp:txXfrm>
        <a:off x="5556329" y="5667230"/>
        <a:ext cx="983547" cy="983547"/>
      </dsp:txXfrm>
    </dsp:sp>
    <dsp:sp modelId="{648C6597-9FF3-FC48-9BFE-CC47D3B367EE}">
      <dsp:nvSpPr>
        <dsp:cNvPr id="0" name=""/>
        <dsp:cNvSpPr/>
      </dsp:nvSpPr>
      <dsp:spPr>
        <a:xfrm rot="12150000">
          <a:off x="4907475" y="5528491"/>
          <a:ext cx="370209" cy="469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5014311" y="5643631"/>
        <a:ext cx="259146" cy="281666"/>
      </dsp:txXfrm>
    </dsp:sp>
    <dsp:sp modelId="{8EF53FD6-3757-A446-ACD8-61FFF3C5A643}">
      <dsp:nvSpPr>
        <dsp:cNvPr id="0" name=""/>
        <dsp:cNvSpPr/>
      </dsp:nvSpPr>
      <dsp:spPr>
        <a:xfrm>
          <a:off x="3422225" y="4663931"/>
          <a:ext cx="1390945" cy="1390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Church Grace</a:t>
          </a:r>
        </a:p>
      </dsp:txBody>
      <dsp:txXfrm>
        <a:off x="3625924" y="4867630"/>
        <a:ext cx="983547" cy="983547"/>
      </dsp:txXfrm>
    </dsp:sp>
    <dsp:sp modelId="{A1BAAB47-C2DE-4641-A094-8E9A5012D897}">
      <dsp:nvSpPr>
        <dsp:cNvPr id="0" name=""/>
        <dsp:cNvSpPr/>
      </dsp:nvSpPr>
      <dsp:spPr>
        <a:xfrm rot="14850000">
          <a:off x="3536803" y="4169160"/>
          <a:ext cx="370209" cy="469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3613585" y="4314353"/>
        <a:ext cx="259146" cy="281666"/>
      </dsp:txXfrm>
    </dsp:sp>
    <dsp:sp modelId="{707A8266-CAB8-2D49-A5DB-A8C49D61956B}">
      <dsp:nvSpPr>
        <dsp:cNvPr id="0" name=""/>
        <dsp:cNvSpPr/>
      </dsp:nvSpPr>
      <dsp:spPr>
        <a:xfrm>
          <a:off x="2622626" y="2733527"/>
          <a:ext cx="1390945" cy="1390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1,000 </a:t>
          </a:r>
          <a:r>
            <a:rPr lang="en-US" sz="1900" kern="1200" dirty="0" err="1"/>
            <a:t>yr</a:t>
          </a:r>
          <a:endParaRPr lang="en-US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Kingdom</a:t>
          </a:r>
        </a:p>
      </dsp:txBody>
      <dsp:txXfrm>
        <a:off x="2826325" y="2937226"/>
        <a:ext cx="983547" cy="983547"/>
      </dsp:txXfrm>
    </dsp:sp>
    <dsp:sp modelId="{1975087E-4049-5949-BC4F-553D4F285179}">
      <dsp:nvSpPr>
        <dsp:cNvPr id="0" name=""/>
        <dsp:cNvSpPr/>
      </dsp:nvSpPr>
      <dsp:spPr>
        <a:xfrm rot="17550000">
          <a:off x="3528784" y="2238755"/>
          <a:ext cx="370209" cy="469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3563065" y="2383948"/>
        <a:ext cx="259146" cy="281666"/>
      </dsp:txXfrm>
    </dsp:sp>
    <dsp:sp modelId="{CB7FA19D-BF19-3C43-A099-D37240634274}">
      <dsp:nvSpPr>
        <dsp:cNvPr id="0" name=""/>
        <dsp:cNvSpPr/>
      </dsp:nvSpPr>
      <dsp:spPr>
        <a:xfrm>
          <a:off x="3422225" y="803122"/>
          <a:ext cx="1390945" cy="13909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Heaven - Eternity</a:t>
          </a:r>
        </a:p>
      </dsp:txBody>
      <dsp:txXfrm>
        <a:off x="3625924" y="1006821"/>
        <a:ext cx="983547" cy="983547"/>
      </dsp:txXfrm>
    </dsp:sp>
    <dsp:sp modelId="{26059DCE-6687-5C4F-BEEC-30D380F9AE60}">
      <dsp:nvSpPr>
        <dsp:cNvPr id="0" name=""/>
        <dsp:cNvSpPr/>
      </dsp:nvSpPr>
      <dsp:spPr>
        <a:xfrm rot="20250000">
          <a:off x="4888115" y="868083"/>
          <a:ext cx="370209" cy="4694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4892342" y="983223"/>
        <a:ext cx="259146" cy="2816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51942-E2CB-AD4A-8EDB-6242BBF6B894}">
      <dsp:nvSpPr>
        <dsp:cNvPr id="0" name=""/>
        <dsp:cNvSpPr/>
      </dsp:nvSpPr>
      <dsp:spPr>
        <a:xfrm>
          <a:off x="5328852" y="0"/>
          <a:ext cx="2124501" cy="212460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88FB8B-1873-224C-A66A-5B6C548BD9D9}">
      <dsp:nvSpPr>
        <dsp:cNvPr id="0" name=""/>
        <dsp:cNvSpPr/>
      </dsp:nvSpPr>
      <dsp:spPr>
        <a:xfrm>
          <a:off x="5797908" y="769467"/>
          <a:ext cx="1185592" cy="592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God’s Command</a:t>
          </a:r>
        </a:p>
      </dsp:txBody>
      <dsp:txXfrm>
        <a:off x="5797908" y="769467"/>
        <a:ext cx="1185592" cy="592531"/>
      </dsp:txXfrm>
    </dsp:sp>
    <dsp:sp modelId="{17DFA70E-9839-A841-B298-0990B2CBCB71}">
      <dsp:nvSpPr>
        <dsp:cNvPr id="0" name=""/>
        <dsp:cNvSpPr/>
      </dsp:nvSpPr>
      <dsp:spPr>
        <a:xfrm>
          <a:off x="4738646" y="1220724"/>
          <a:ext cx="2124501" cy="212460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CE61AB-98A8-C944-9B28-0447EB63226D}">
      <dsp:nvSpPr>
        <dsp:cNvPr id="0" name=""/>
        <dsp:cNvSpPr/>
      </dsp:nvSpPr>
      <dsp:spPr>
        <a:xfrm>
          <a:off x="5205311" y="1992934"/>
          <a:ext cx="1185592" cy="592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Man’s Responsibility</a:t>
          </a:r>
        </a:p>
      </dsp:txBody>
      <dsp:txXfrm>
        <a:off x="5205311" y="1992934"/>
        <a:ext cx="1185592" cy="592531"/>
      </dsp:txXfrm>
    </dsp:sp>
    <dsp:sp modelId="{9EB8E4C7-2170-954A-A500-944D84DCF209}">
      <dsp:nvSpPr>
        <dsp:cNvPr id="0" name=""/>
        <dsp:cNvSpPr/>
      </dsp:nvSpPr>
      <dsp:spPr>
        <a:xfrm>
          <a:off x="5328852" y="2446934"/>
          <a:ext cx="2124501" cy="2124608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94419C-357F-B446-B33E-D2B1428D615B}">
      <dsp:nvSpPr>
        <dsp:cNvPr id="0" name=""/>
        <dsp:cNvSpPr/>
      </dsp:nvSpPr>
      <dsp:spPr>
        <a:xfrm>
          <a:off x="5797908" y="3215716"/>
          <a:ext cx="1185592" cy="592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Man’s Failure</a:t>
          </a:r>
        </a:p>
      </dsp:txBody>
      <dsp:txXfrm>
        <a:off x="5797908" y="3215716"/>
        <a:ext cx="1185592" cy="592531"/>
      </dsp:txXfrm>
    </dsp:sp>
    <dsp:sp modelId="{EA710DAB-2B42-174E-A9C5-F0F875875AD3}">
      <dsp:nvSpPr>
        <dsp:cNvPr id="0" name=""/>
        <dsp:cNvSpPr/>
      </dsp:nvSpPr>
      <dsp:spPr>
        <a:xfrm>
          <a:off x="4738646" y="3669715"/>
          <a:ext cx="2124501" cy="212460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1E4ADC-CAC7-1943-BFF2-D314A5E36A35}">
      <dsp:nvSpPr>
        <dsp:cNvPr id="0" name=""/>
        <dsp:cNvSpPr/>
      </dsp:nvSpPr>
      <dsp:spPr>
        <a:xfrm>
          <a:off x="5205311" y="4439183"/>
          <a:ext cx="1185592" cy="592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Judgment</a:t>
          </a:r>
        </a:p>
      </dsp:txBody>
      <dsp:txXfrm>
        <a:off x="5205311" y="4439183"/>
        <a:ext cx="1185592" cy="592531"/>
      </dsp:txXfrm>
    </dsp:sp>
    <dsp:sp modelId="{017A2CA9-1B75-D244-B795-AB26115660BF}">
      <dsp:nvSpPr>
        <dsp:cNvPr id="0" name=""/>
        <dsp:cNvSpPr/>
      </dsp:nvSpPr>
      <dsp:spPr>
        <a:xfrm>
          <a:off x="5479890" y="5031714"/>
          <a:ext cx="1825214" cy="182628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1AE698-AA8A-CF47-8770-09E28D4D92A6}">
      <dsp:nvSpPr>
        <dsp:cNvPr id="0" name=""/>
        <dsp:cNvSpPr/>
      </dsp:nvSpPr>
      <dsp:spPr>
        <a:xfrm>
          <a:off x="5797908" y="5662650"/>
          <a:ext cx="1185592" cy="592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God's Grace</a:t>
          </a:r>
        </a:p>
      </dsp:txBody>
      <dsp:txXfrm>
        <a:off x="5797908" y="5662650"/>
        <a:ext cx="1185592" cy="5925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51942-E2CB-AD4A-8EDB-6242BBF6B894}">
      <dsp:nvSpPr>
        <dsp:cNvPr id="0" name=""/>
        <dsp:cNvSpPr/>
      </dsp:nvSpPr>
      <dsp:spPr>
        <a:xfrm>
          <a:off x="4956266" y="0"/>
          <a:ext cx="1783886" cy="178407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988FB8B-1873-224C-A66A-5B6C548BD9D9}">
      <dsp:nvSpPr>
        <dsp:cNvPr id="0" name=""/>
        <dsp:cNvSpPr/>
      </dsp:nvSpPr>
      <dsp:spPr>
        <a:xfrm>
          <a:off x="5348112" y="646041"/>
          <a:ext cx="995509" cy="497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Opening Event</a:t>
          </a:r>
        </a:p>
      </dsp:txBody>
      <dsp:txXfrm>
        <a:off x="5348112" y="646041"/>
        <a:ext cx="995509" cy="497425"/>
      </dsp:txXfrm>
    </dsp:sp>
    <dsp:sp modelId="{17DFA70E-9839-A841-B298-0990B2CBCB71}">
      <dsp:nvSpPr>
        <dsp:cNvPr id="0" name=""/>
        <dsp:cNvSpPr/>
      </dsp:nvSpPr>
      <dsp:spPr>
        <a:xfrm>
          <a:off x="5451846" y="1025387"/>
          <a:ext cx="1783886" cy="178407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4CE61AB-98A8-C944-9B28-0447EB63226D}">
      <dsp:nvSpPr>
        <dsp:cNvPr id="0" name=""/>
        <dsp:cNvSpPr/>
      </dsp:nvSpPr>
      <dsp:spPr>
        <a:xfrm>
          <a:off x="5845700" y="1673465"/>
          <a:ext cx="995509" cy="497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Man’s Responsibility</a:t>
          </a:r>
        </a:p>
      </dsp:txBody>
      <dsp:txXfrm>
        <a:off x="5845700" y="1673465"/>
        <a:ext cx="995509" cy="497425"/>
      </dsp:txXfrm>
    </dsp:sp>
    <dsp:sp modelId="{9EB8E4C7-2170-954A-A500-944D84DCF209}">
      <dsp:nvSpPr>
        <dsp:cNvPr id="0" name=""/>
        <dsp:cNvSpPr/>
      </dsp:nvSpPr>
      <dsp:spPr>
        <a:xfrm>
          <a:off x="4956266" y="2054168"/>
          <a:ext cx="1783886" cy="178407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894419C-357F-B446-B33E-D2B1428D615B}">
      <dsp:nvSpPr>
        <dsp:cNvPr id="0" name=""/>
        <dsp:cNvSpPr/>
      </dsp:nvSpPr>
      <dsp:spPr>
        <a:xfrm>
          <a:off x="5348112" y="2700210"/>
          <a:ext cx="995509" cy="497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Man’s Failure</a:t>
          </a:r>
        </a:p>
      </dsp:txBody>
      <dsp:txXfrm>
        <a:off x="5348112" y="2700210"/>
        <a:ext cx="995509" cy="497425"/>
      </dsp:txXfrm>
    </dsp:sp>
    <dsp:sp modelId="{EA710DAB-2B42-174E-A9C5-F0F875875AD3}">
      <dsp:nvSpPr>
        <dsp:cNvPr id="0" name=""/>
        <dsp:cNvSpPr/>
      </dsp:nvSpPr>
      <dsp:spPr>
        <a:xfrm>
          <a:off x="5451846" y="3081592"/>
          <a:ext cx="1783886" cy="178407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B1E4ADC-CAC7-1943-BFF2-D314A5E36A35}">
      <dsp:nvSpPr>
        <dsp:cNvPr id="0" name=""/>
        <dsp:cNvSpPr/>
      </dsp:nvSpPr>
      <dsp:spPr>
        <a:xfrm>
          <a:off x="5845700" y="3727633"/>
          <a:ext cx="995509" cy="497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Man’s Tendency</a:t>
          </a:r>
        </a:p>
      </dsp:txBody>
      <dsp:txXfrm>
        <a:off x="5845700" y="3727633"/>
        <a:ext cx="995509" cy="497425"/>
      </dsp:txXfrm>
    </dsp:sp>
    <dsp:sp modelId="{8EFE1DE2-6EA4-004E-82C0-640EFEA554EB}">
      <dsp:nvSpPr>
        <dsp:cNvPr id="0" name=""/>
        <dsp:cNvSpPr/>
      </dsp:nvSpPr>
      <dsp:spPr>
        <a:xfrm>
          <a:off x="4956266" y="4107658"/>
          <a:ext cx="1783886" cy="178407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37863EA-0B64-7846-ABD6-619E05971397}">
      <dsp:nvSpPr>
        <dsp:cNvPr id="0" name=""/>
        <dsp:cNvSpPr/>
      </dsp:nvSpPr>
      <dsp:spPr>
        <a:xfrm>
          <a:off x="5348112" y="4753700"/>
          <a:ext cx="995509" cy="497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Closing Event</a:t>
          </a:r>
        </a:p>
      </dsp:txBody>
      <dsp:txXfrm>
        <a:off x="5348112" y="4753700"/>
        <a:ext cx="995509" cy="497425"/>
      </dsp:txXfrm>
    </dsp:sp>
    <dsp:sp modelId="{017A2CA9-1B75-D244-B795-AB26115660BF}">
      <dsp:nvSpPr>
        <dsp:cNvPr id="0" name=""/>
        <dsp:cNvSpPr/>
      </dsp:nvSpPr>
      <dsp:spPr>
        <a:xfrm>
          <a:off x="5578669" y="5252482"/>
          <a:ext cx="1532583" cy="153367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FEE3566-7D86-A84C-AF65-EAB445AD9D78}">
      <dsp:nvSpPr>
        <dsp:cNvPr id="0" name=""/>
        <dsp:cNvSpPr/>
      </dsp:nvSpPr>
      <dsp:spPr>
        <a:xfrm>
          <a:off x="5845700" y="5781123"/>
          <a:ext cx="995509" cy="497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God's Grace - Personal Salvation</a:t>
          </a:r>
        </a:p>
      </dsp:txBody>
      <dsp:txXfrm>
        <a:off x="5845700" y="5781123"/>
        <a:ext cx="995509" cy="497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46DEF-CDD8-C44A-8677-F1958D622310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8EF54-3433-7A49-A11B-771A78929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0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8EF54-3433-7A49-A11B-771A7892957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61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8EF54-3433-7A49-A11B-771A7892957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45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69195-C290-FA53-F089-BA7F39538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D51A6A-3976-4B5B-9290-FB37655DC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752F2-FB54-B5F0-5E0C-737786DEC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A70D-C69A-2746-84E0-6D3C9E22111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D93C1-E2D1-5AC0-2284-193D82661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BBEC7-0889-B65E-34B5-8D5A93BA5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5D10-B16A-9149-B5A5-A564B599D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87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78DF7-34E3-E1BB-0DF8-17CFFF075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F2B8BC-FB3D-39B7-A91C-754E4E9C28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8ECEF-3AC2-BF29-E749-673C36913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A70D-C69A-2746-84E0-6D3C9E22111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C960C-1946-8050-5D7B-2B5EFA292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D5718-6A5F-5C2D-8CE6-576C99D60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5D10-B16A-9149-B5A5-A564B599D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8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AC5B4C-4E73-D405-44FA-8081E7130E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ABA8A2-E9F1-1F76-3A70-7D1492067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D56EE-1998-FBA8-9590-9260ACED5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A70D-C69A-2746-84E0-6D3C9E22111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476C8-3CFA-6868-D76D-41F862DA0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8AD7E-B885-2802-44C9-6F790FE1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5D10-B16A-9149-B5A5-A564B599D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2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F7495-4411-F8E8-8804-33111781C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65EFC-0D34-5267-8FEF-3D808EA55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34D49-6AF9-B01E-4F15-C851CC01F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A70D-C69A-2746-84E0-6D3C9E22111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E1E3D-B622-068B-CBC8-95A248E2C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601BD-526F-6EAD-7DF4-F1DE77FF9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5D10-B16A-9149-B5A5-A564B599D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95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C93CD-1468-27F1-4D4A-DB6981C4D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32A75-CB04-89FB-81F9-E256DAC5E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DC488-3A6A-148E-CBEF-C9FB7CE0B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A70D-C69A-2746-84E0-6D3C9E22111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BE23A-754B-F297-6F05-1663E7F25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E94D6-A836-DF93-BD0A-9D0E43D2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5D10-B16A-9149-B5A5-A564B599D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1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1C538-C3C5-A29E-C7D1-B81E03B4C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F9F44-8A7D-5BDA-B5AA-5A065793A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9E8B7-217F-7EC1-2423-11B82363E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F88E2-1B87-C883-C7C8-E33BF7F60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A70D-C69A-2746-84E0-6D3C9E22111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C00534-CC1C-5750-19CF-C70933A25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D8E7B9-8DC1-BB18-E87D-5FADACE07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5D10-B16A-9149-B5A5-A564B599D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19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C0C8C-FC37-E7D3-79E9-031A98134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0FC77-AD50-4397-C078-F4336D660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333F3B-CADC-C2A3-25C6-CF83FE108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6B145E-144C-B76C-4143-565EBF569A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D09458-8E82-09F7-3324-2DCFBE9945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CB6966-0748-7773-D6DE-BBBC598E3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A70D-C69A-2746-84E0-6D3C9E22111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D5EC60-8867-BD1D-D9FD-AAC1BE6C8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73076E-1036-4A61-FA2F-789820236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5D10-B16A-9149-B5A5-A564B599D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6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42765-C204-1D9C-48FB-C039C1DA3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7E63ED-72E4-0183-1EA3-46B7DA284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A70D-C69A-2746-84E0-6D3C9E22111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56A00F-2340-162C-1C14-42E74A36C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ACA6F-D974-4CDF-A8F4-0E74E528D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5D10-B16A-9149-B5A5-A564B599D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29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5B0CE3-3E5F-0C2C-D958-606A240F0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A70D-C69A-2746-84E0-6D3C9E22111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43E024-320F-BD58-ADF3-7C009EA28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DF399-57A8-C36A-7439-DC32599A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5D10-B16A-9149-B5A5-A564B599D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25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75480-4F2F-E3C0-91C3-033D7AC6E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AD082-B6C2-BFA2-A82C-871A62093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185119-AF19-7F33-7F83-7E30AE2C4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FF7F40-44EC-CAF1-0744-2A18EE871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A70D-C69A-2746-84E0-6D3C9E22111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7E4A97-D1FF-419A-CDF0-F3A6EE58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320201-6AE7-1C56-A80E-CEF918E73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5D10-B16A-9149-B5A5-A564B599D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41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C0BB5-A121-4275-E3E0-01F9DE9C7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C402ED-D507-87B3-49E4-40D7220532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40953-ECA0-EA83-59A4-14E615C57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ED20B-CCB8-055D-FDA4-F5F477A9E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A70D-C69A-2746-84E0-6D3C9E22111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905BF-CB5C-E3A7-B044-DE3DD183E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6B1EA-9C1C-C596-596F-DA61CA693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25D10-B16A-9149-B5A5-A564B599D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6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DFE6BE-26CE-AC2B-2E48-BF8DDAC5D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D3C85-5D1E-180C-2634-3A2B18A0F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87BD6-8D4A-AEFA-5CAA-F502CD573B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7A70D-C69A-2746-84E0-6D3C9E22111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78120-4B0D-1BD7-2B92-D4BFD472B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D5F2F-C772-94B2-9A06-99179E548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25D10-B16A-9149-B5A5-A564B599D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5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3">
            <a:extLst>
              <a:ext uri="{FF2B5EF4-FFF2-40B4-BE49-F238E27FC236}">
                <a16:creationId xmlns:a16="http://schemas.microsoft.com/office/drawing/2014/main" id="{EBE3012F-5BA9-4BF2-09C2-38C81D4875A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alphaModFix/>
          </a:blip>
          <a:srcRect t="284" r="-1" b="-1"/>
          <a:stretch/>
        </p:blipFill>
        <p:spPr>
          <a:xfrm>
            <a:off x="0" y="11"/>
            <a:ext cx="12191979" cy="68579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EE4EB5-3277-DDCD-2660-D72F2EA18A4B}"/>
              </a:ext>
            </a:extLst>
          </p:cNvPr>
          <p:cNvSpPr txBox="1"/>
          <p:nvPr/>
        </p:nvSpPr>
        <p:spPr>
          <a:xfrm>
            <a:off x="1602366" y="1632857"/>
            <a:ext cx="91701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Athelas" panose="02000503000000020003" pitchFamily="2" charset="77"/>
              </a:rPr>
              <a:t>Landmark MBC - Stockton</a:t>
            </a:r>
          </a:p>
        </p:txBody>
      </p:sp>
    </p:spTree>
    <p:extLst>
      <p:ext uri="{BB962C8B-B14F-4D97-AF65-F5344CB8AC3E}">
        <p14:creationId xmlns:p14="http://schemas.microsoft.com/office/powerpoint/2010/main" val="25325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66"/>
    </mc:Choice>
    <mc:Fallback xmlns="">
      <p:transition spd="slow" advTm="338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16" objId="4"/>
        <p14:playEvt time="6267" objId="4"/>
        <p14:playEvt time="12371" objId="4"/>
        <p14:playEvt time="18475" objId="4"/>
        <p14:playEvt time="24578" objId="4"/>
        <p14:playEvt time="30684" objId="4"/>
        <p14:stopEvt time="3370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AEBCB-8F39-FB06-5162-B78023A26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9C03D-20A3-D133-2A52-282D67049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This study became popular in our work through the writings of two men…</a:t>
            </a:r>
          </a:p>
        </p:txBody>
      </p:sp>
      <p:sp>
        <p:nvSpPr>
          <p:cNvPr id="4" name="AutoShape 2" descr="See the source image">
            <a:extLst>
              <a:ext uri="{FF2B5EF4-FFF2-40B4-BE49-F238E27FC236}">
                <a16:creationId xmlns:a16="http://schemas.microsoft.com/office/drawing/2014/main" id="{B76AA73D-A5AC-29D8-8769-4F8C94A5DB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649113F-D992-2100-7D7B-BCE76B775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3845" y="3947113"/>
            <a:ext cx="10829109" cy="1655762"/>
          </a:xfrm>
        </p:spPr>
        <p:txBody>
          <a:bodyPr>
            <a:noAutofit/>
          </a:bodyPr>
          <a:lstStyle/>
          <a:p>
            <a:r>
              <a:rPr lang="en-US" sz="4800" dirty="0"/>
              <a:t>J.R. Graves – “The Seven Dispensations”</a:t>
            </a:r>
          </a:p>
          <a:p>
            <a:r>
              <a:rPr lang="en-US" sz="4800" dirty="0"/>
              <a:t>L.D. Foreman – “The Bible in Eight Ages”</a:t>
            </a:r>
          </a:p>
        </p:txBody>
      </p:sp>
    </p:spTree>
    <p:extLst>
      <p:ext uri="{BB962C8B-B14F-4D97-AF65-F5344CB8AC3E}">
        <p14:creationId xmlns:p14="http://schemas.microsoft.com/office/powerpoint/2010/main" val="133355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AEBCB-8F39-FB06-5162-B78023A26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-3049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9C03D-20A3-D133-2A52-282D67049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752" y="420208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In the mid 1800’s John Darby formalized the teaching as we know it.</a:t>
            </a:r>
          </a:p>
        </p:txBody>
      </p:sp>
      <p:sp>
        <p:nvSpPr>
          <p:cNvPr id="4" name="AutoShape 2" descr="See the source image">
            <a:extLst>
              <a:ext uri="{FF2B5EF4-FFF2-40B4-BE49-F238E27FC236}">
                <a16:creationId xmlns:a16="http://schemas.microsoft.com/office/drawing/2014/main" id="{B76AA73D-A5AC-29D8-8769-4F8C94A5DB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5D8A449-6414-EB2F-F7CF-5A64615EE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556" y="3984100"/>
            <a:ext cx="10554788" cy="1655762"/>
          </a:xfrm>
        </p:spPr>
        <p:txBody>
          <a:bodyPr>
            <a:noAutofit/>
          </a:bodyPr>
          <a:lstStyle/>
          <a:p>
            <a:r>
              <a:rPr lang="en-US" sz="4800" dirty="0"/>
              <a:t>It grew in popularity with the publication of the Scofield Reference Bible in the early 1900’s.</a:t>
            </a:r>
          </a:p>
        </p:txBody>
      </p:sp>
    </p:spTree>
    <p:extLst>
      <p:ext uri="{BB962C8B-B14F-4D97-AF65-F5344CB8AC3E}">
        <p14:creationId xmlns:p14="http://schemas.microsoft.com/office/powerpoint/2010/main" val="293877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AEBCB-8F39-FB06-5162-B78023A26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9C03D-20A3-D133-2A52-282D67049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752" y="420208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But this form of systematic Bible study had much earlier foundations.</a:t>
            </a:r>
          </a:p>
        </p:txBody>
      </p:sp>
      <p:sp>
        <p:nvSpPr>
          <p:cNvPr id="4" name="AutoShape 2" descr="See the source image">
            <a:extLst>
              <a:ext uri="{FF2B5EF4-FFF2-40B4-BE49-F238E27FC236}">
                <a16:creationId xmlns:a16="http://schemas.microsoft.com/office/drawing/2014/main" id="{B76AA73D-A5AC-29D8-8769-4F8C94A5DB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38CE52-0805-8504-460A-DCDF4BA58DB3}"/>
              </a:ext>
            </a:extLst>
          </p:cNvPr>
          <p:cNvSpPr txBox="1"/>
          <p:nvPr/>
        </p:nvSpPr>
        <p:spPr>
          <a:xfrm>
            <a:off x="1293223" y="3994986"/>
            <a:ext cx="101890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The original teaching and concept is found in the “Shepherd of </a:t>
            </a:r>
            <a:r>
              <a:rPr lang="en-US" sz="4800" dirty="0" err="1"/>
              <a:t>Hermas</a:t>
            </a:r>
            <a:r>
              <a:rPr lang="en-US" sz="4800" dirty="0"/>
              <a:t>,” Circa 2</a:t>
            </a:r>
            <a:r>
              <a:rPr lang="en-US" sz="4800" baseline="30000" dirty="0"/>
              <a:t>nd</a:t>
            </a:r>
            <a:r>
              <a:rPr lang="en-US" sz="4800" dirty="0"/>
              <a:t> Century.</a:t>
            </a:r>
          </a:p>
        </p:txBody>
      </p:sp>
    </p:spTree>
    <p:extLst>
      <p:ext uri="{BB962C8B-B14F-4D97-AF65-F5344CB8AC3E}">
        <p14:creationId xmlns:p14="http://schemas.microsoft.com/office/powerpoint/2010/main" val="409834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AEBCB-8F39-FB06-5162-B78023A26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-3049" y="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9C03D-20A3-D133-2A52-282D67049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752" y="420208"/>
            <a:ext cx="10058400" cy="20656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What is ‘Dispensationalism?’</a:t>
            </a:r>
            <a:br>
              <a:rPr lang="en-US" dirty="0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endParaRPr lang="en-US" dirty="0">
              <a:ln>
                <a:solidFill>
                  <a:schemeClr val="tx1"/>
                </a:solidFill>
              </a:ln>
              <a:solidFill>
                <a:schemeClr val="bg1">
                  <a:lumMod val="6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AutoShape 2" descr="See the source image">
            <a:extLst>
              <a:ext uri="{FF2B5EF4-FFF2-40B4-BE49-F238E27FC236}">
                <a16:creationId xmlns:a16="http://schemas.microsoft.com/office/drawing/2014/main" id="{B76AA73D-A5AC-29D8-8769-4F8C94A5DB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908CE5-1176-0C29-5C8F-F3ADF0A591F1}"/>
              </a:ext>
            </a:extLst>
          </p:cNvPr>
          <p:cNvSpPr txBox="1"/>
          <p:nvPr/>
        </p:nvSpPr>
        <p:spPr>
          <a:xfrm>
            <a:off x="587829" y="1894114"/>
            <a:ext cx="111948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It is simply a way of ordering things – also translated – an ‘administration’.</a:t>
            </a:r>
          </a:p>
          <a:p>
            <a:pPr algn="ctr"/>
            <a:r>
              <a:rPr lang="en-US" sz="4800" dirty="0"/>
              <a:t>It is a system, in theology, of viewing the Divine administration of God’s periods of time.</a:t>
            </a:r>
          </a:p>
        </p:txBody>
      </p:sp>
    </p:spTree>
    <p:extLst>
      <p:ext uri="{BB962C8B-B14F-4D97-AF65-F5344CB8AC3E}">
        <p14:creationId xmlns:p14="http://schemas.microsoft.com/office/powerpoint/2010/main" val="201769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AEBCB-8F39-FB06-5162-B78023A26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9C03D-20A3-D133-2A52-282D67049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752" y="420208"/>
            <a:ext cx="10058400" cy="20656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What is ‘Dispensationalism?’</a:t>
            </a:r>
            <a:br>
              <a:rPr lang="en-US" dirty="0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endParaRPr lang="en-US" dirty="0">
              <a:ln>
                <a:solidFill>
                  <a:schemeClr val="tx1"/>
                </a:solidFill>
              </a:ln>
              <a:solidFill>
                <a:schemeClr val="bg1">
                  <a:lumMod val="6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AutoShape 2" descr="See the source image">
            <a:extLst>
              <a:ext uri="{FF2B5EF4-FFF2-40B4-BE49-F238E27FC236}">
                <a16:creationId xmlns:a16="http://schemas.microsoft.com/office/drawing/2014/main" id="{B76AA73D-A5AC-29D8-8769-4F8C94A5DB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6C3B62-5392-F6F3-367D-69C4F9404F74}"/>
              </a:ext>
            </a:extLst>
          </p:cNvPr>
          <p:cNvSpPr txBox="1"/>
          <p:nvPr/>
        </p:nvSpPr>
        <p:spPr>
          <a:xfrm>
            <a:off x="521643" y="1895849"/>
            <a:ext cx="111426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Dispensationalism is a theological system that recognizes different ages ordained by God to order the affairs of the world.</a:t>
            </a:r>
          </a:p>
          <a:p>
            <a:pPr algn="ctr"/>
            <a:r>
              <a:rPr lang="en-US" sz="4800" dirty="0"/>
              <a:t>Dispensationalism has 2 primary distinctives:</a:t>
            </a:r>
          </a:p>
        </p:txBody>
      </p:sp>
    </p:spTree>
    <p:extLst>
      <p:ext uri="{BB962C8B-B14F-4D97-AF65-F5344CB8AC3E}">
        <p14:creationId xmlns:p14="http://schemas.microsoft.com/office/powerpoint/2010/main" val="1309169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AEBCB-8F39-FB06-5162-B78023A26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9C03D-20A3-D133-2A52-282D67049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752" y="420208"/>
            <a:ext cx="10058400" cy="20656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What is ‘Dispensationalism?’</a:t>
            </a:r>
            <a:br>
              <a:rPr lang="en-US" dirty="0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endParaRPr lang="en-US" dirty="0">
              <a:ln>
                <a:solidFill>
                  <a:schemeClr val="tx1"/>
                </a:solidFill>
              </a:ln>
              <a:solidFill>
                <a:schemeClr val="bg1">
                  <a:lumMod val="6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AutoShape 2" descr="See the source image">
            <a:extLst>
              <a:ext uri="{FF2B5EF4-FFF2-40B4-BE49-F238E27FC236}">
                <a16:creationId xmlns:a16="http://schemas.microsoft.com/office/drawing/2014/main" id="{B76AA73D-A5AC-29D8-8769-4F8C94A5DB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239954-9B78-C792-9E14-8917C3F7A264}"/>
              </a:ext>
            </a:extLst>
          </p:cNvPr>
          <p:cNvSpPr txBox="1"/>
          <p:nvPr/>
        </p:nvSpPr>
        <p:spPr>
          <a:xfrm>
            <a:off x="652272" y="2108111"/>
            <a:ext cx="10881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1). A consistent literal interpretation of Scripture –</a:t>
            </a:r>
          </a:p>
          <a:p>
            <a:pPr algn="ctr"/>
            <a:r>
              <a:rPr lang="en-US" sz="5400" dirty="0"/>
              <a:t>Especially Bible prophecy.</a:t>
            </a:r>
          </a:p>
        </p:txBody>
      </p:sp>
    </p:spTree>
    <p:extLst>
      <p:ext uri="{BB962C8B-B14F-4D97-AF65-F5344CB8AC3E}">
        <p14:creationId xmlns:p14="http://schemas.microsoft.com/office/powerpoint/2010/main" val="2300355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AEBCB-8F39-FB06-5162-B78023A26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9C03D-20A3-D133-2A52-282D67049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752" y="420208"/>
            <a:ext cx="10058400" cy="20656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What is ‘Dispensationalism?’</a:t>
            </a:r>
            <a:br>
              <a:rPr lang="en-US" dirty="0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endParaRPr lang="en-US" dirty="0">
              <a:ln>
                <a:solidFill>
                  <a:schemeClr val="tx1"/>
                </a:solidFill>
              </a:ln>
              <a:solidFill>
                <a:schemeClr val="bg1">
                  <a:lumMod val="6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AutoShape 2" descr="See the source image">
            <a:extLst>
              <a:ext uri="{FF2B5EF4-FFF2-40B4-BE49-F238E27FC236}">
                <a16:creationId xmlns:a16="http://schemas.microsoft.com/office/drawing/2014/main" id="{B76AA73D-A5AC-29D8-8769-4F8C94A5DB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9729CC-60E7-82D8-4E34-5DB9D3DFF5A4}"/>
              </a:ext>
            </a:extLst>
          </p:cNvPr>
          <p:cNvSpPr txBox="1"/>
          <p:nvPr/>
        </p:nvSpPr>
        <p:spPr>
          <a:xfrm>
            <a:off x="744583" y="1698171"/>
            <a:ext cx="108552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 startAt="2"/>
            </a:pPr>
            <a:r>
              <a:rPr lang="en-US" sz="4800" dirty="0"/>
              <a:t>    A view of the uniqueness of Israel as being separate from the Church in God’s program.</a:t>
            </a:r>
          </a:p>
          <a:p>
            <a:pPr algn="ctr"/>
            <a:r>
              <a:rPr lang="en-US" sz="4800" dirty="0"/>
              <a:t>We reject “replacement theology” – that the Church has replaced Israel – for reasons we shall see.</a:t>
            </a:r>
          </a:p>
        </p:txBody>
      </p:sp>
    </p:spTree>
    <p:extLst>
      <p:ext uri="{BB962C8B-B14F-4D97-AF65-F5344CB8AC3E}">
        <p14:creationId xmlns:p14="http://schemas.microsoft.com/office/powerpoint/2010/main" val="3785966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AEBCB-8F39-FB06-5162-B78023A26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9C03D-20A3-D133-2A52-282D67049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752" y="420208"/>
            <a:ext cx="10058400" cy="20656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What is ‘Dispensationalism?’</a:t>
            </a:r>
            <a:br>
              <a:rPr lang="en-US" dirty="0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endParaRPr lang="en-US" dirty="0">
              <a:ln>
                <a:solidFill>
                  <a:schemeClr val="tx1"/>
                </a:solidFill>
              </a:ln>
              <a:solidFill>
                <a:schemeClr val="bg1">
                  <a:lumMod val="6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AutoShape 2" descr="See the source image">
            <a:extLst>
              <a:ext uri="{FF2B5EF4-FFF2-40B4-BE49-F238E27FC236}">
                <a16:creationId xmlns:a16="http://schemas.microsoft.com/office/drawing/2014/main" id="{B76AA73D-A5AC-29D8-8769-4F8C94A5DB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1DBFB3-2B8E-671D-6C14-86C8F47BCF6A}"/>
              </a:ext>
            </a:extLst>
          </p:cNvPr>
          <p:cNvSpPr txBox="1"/>
          <p:nvPr/>
        </p:nvSpPr>
        <p:spPr>
          <a:xfrm>
            <a:off x="431074" y="1645920"/>
            <a:ext cx="112732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Dispensationalists believe in salvation by grace through faith in every age.</a:t>
            </a:r>
          </a:p>
          <a:p>
            <a:pPr algn="ctr"/>
            <a:r>
              <a:rPr lang="en-US" sz="5400" dirty="0"/>
              <a:t>God did not have different way or means of salvation for the various ages </a:t>
            </a:r>
          </a:p>
          <a:p>
            <a:pPr algn="ctr"/>
            <a:r>
              <a:rPr lang="en-US" sz="5400" dirty="0"/>
              <a:t>(as some opponents accuse).</a:t>
            </a:r>
          </a:p>
        </p:txBody>
      </p:sp>
    </p:spTree>
    <p:extLst>
      <p:ext uri="{BB962C8B-B14F-4D97-AF65-F5344CB8AC3E}">
        <p14:creationId xmlns:p14="http://schemas.microsoft.com/office/powerpoint/2010/main" val="1819753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AEBCB-8F39-FB06-5162-B78023A26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9C03D-20A3-D133-2A52-282D67049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752" y="420208"/>
            <a:ext cx="10058400" cy="20656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What is ‘Dispensationalism?’</a:t>
            </a:r>
            <a:br>
              <a:rPr lang="en-US" dirty="0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endParaRPr lang="en-US" dirty="0">
              <a:ln>
                <a:solidFill>
                  <a:schemeClr val="tx1"/>
                </a:solidFill>
              </a:ln>
              <a:solidFill>
                <a:schemeClr val="bg1">
                  <a:lumMod val="6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AutoShape 2" descr="See the source image">
            <a:extLst>
              <a:ext uri="{FF2B5EF4-FFF2-40B4-BE49-F238E27FC236}">
                <a16:creationId xmlns:a16="http://schemas.microsoft.com/office/drawing/2014/main" id="{B76AA73D-A5AC-29D8-8769-4F8C94A5DB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D22108-A213-17E9-9997-3494E6153485}"/>
              </a:ext>
            </a:extLst>
          </p:cNvPr>
          <p:cNvSpPr txBox="1"/>
          <p:nvPr/>
        </p:nvSpPr>
        <p:spPr>
          <a:xfrm>
            <a:off x="404949" y="1606731"/>
            <a:ext cx="112601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Dispensationalists hold to a literal interpretation of the Bible as the best hermeneutic.</a:t>
            </a:r>
          </a:p>
          <a:p>
            <a:pPr algn="ctr"/>
            <a:r>
              <a:rPr lang="en-US" sz="4800" dirty="0"/>
              <a:t>The literal interpretation give each word the meaning it would commonly have in everyday usage.</a:t>
            </a:r>
          </a:p>
        </p:txBody>
      </p:sp>
    </p:spTree>
    <p:extLst>
      <p:ext uri="{BB962C8B-B14F-4D97-AF65-F5344CB8AC3E}">
        <p14:creationId xmlns:p14="http://schemas.microsoft.com/office/powerpoint/2010/main" val="1635263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AEBCB-8F39-FB06-5162-B78023A26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9C03D-20A3-D133-2A52-282D67049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752" y="420208"/>
            <a:ext cx="10058400" cy="20656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What is ‘Dispensationalism?’</a:t>
            </a:r>
            <a:br>
              <a:rPr lang="en-US" dirty="0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endParaRPr lang="en-US" dirty="0">
              <a:ln>
                <a:solidFill>
                  <a:schemeClr val="tx1"/>
                </a:solidFill>
              </a:ln>
              <a:solidFill>
                <a:schemeClr val="bg1">
                  <a:lumMod val="6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AutoShape 2" descr="See the source image">
            <a:extLst>
              <a:ext uri="{FF2B5EF4-FFF2-40B4-BE49-F238E27FC236}">
                <a16:creationId xmlns:a16="http://schemas.microsoft.com/office/drawing/2014/main" id="{B76AA73D-A5AC-29D8-8769-4F8C94A5DB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7C4D33-584D-E8CB-C368-A2E40B75F61F}"/>
              </a:ext>
            </a:extLst>
          </p:cNvPr>
          <p:cNvSpPr txBox="1"/>
          <p:nvPr/>
        </p:nvSpPr>
        <p:spPr>
          <a:xfrm>
            <a:off x="444137" y="1776549"/>
            <a:ext cx="113124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Allowances are made for symbols, figures of speech, and types (of course).</a:t>
            </a:r>
          </a:p>
          <a:p>
            <a:pPr algn="ctr"/>
            <a:r>
              <a:rPr lang="en-US" sz="5400" dirty="0"/>
              <a:t>It is understood that even symbols and figurative sayings have literal meanings behind them.</a:t>
            </a:r>
          </a:p>
        </p:txBody>
      </p:sp>
    </p:spTree>
    <p:extLst>
      <p:ext uri="{BB962C8B-B14F-4D97-AF65-F5344CB8AC3E}">
        <p14:creationId xmlns:p14="http://schemas.microsoft.com/office/powerpoint/2010/main" val="1468017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3">
            <a:extLst>
              <a:ext uri="{FF2B5EF4-FFF2-40B4-BE49-F238E27FC236}">
                <a16:creationId xmlns:a16="http://schemas.microsoft.com/office/drawing/2014/main" id="{EBE3012F-5BA9-4BF2-09C2-38C81D4875A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alphaModFix/>
          </a:blip>
          <a:srcRect t="284" r="-1" b="-1"/>
          <a:stretch/>
        </p:blipFill>
        <p:spPr>
          <a:xfrm>
            <a:off x="0" y="11"/>
            <a:ext cx="12191979" cy="68579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32CCF4-BD38-A047-6C55-E7BB5C932B3D}"/>
              </a:ext>
            </a:extLst>
          </p:cNvPr>
          <p:cNvSpPr txBox="1"/>
          <p:nvPr/>
        </p:nvSpPr>
        <p:spPr>
          <a:xfrm>
            <a:off x="1240971" y="1371599"/>
            <a:ext cx="960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Athelas" panose="02000503000000020003" pitchFamily="2" charset="77"/>
              </a:rPr>
              <a:t>The Bible in 8 Ages</a:t>
            </a:r>
          </a:p>
        </p:txBody>
      </p:sp>
    </p:spTree>
    <p:extLst>
      <p:ext uri="{BB962C8B-B14F-4D97-AF65-F5344CB8AC3E}">
        <p14:creationId xmlns:p14="http://schemas.microsoft.com/office/powerpoint/2010/main" val="405657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66"/>
    </mc:Choice>
    <mc:Fallback xmlns="">
      <p:transition spd="slow" advTm="338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16" objId="4"/>
        <p14:playEvt time="6267" objId="4"/>
        <p14:playEvt time="12371" objId="4"/>
        <p14:playEvt time="18475" objId="4"/>
        <p14:playEvt time="24578" objId="4"/>
        <p14:playEvt time="30684" objId="4"/>
        <p14:stopEvt time="33700" objId="4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AEBCB-8F39-FB06-5162-B78023A26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9C03D-20A3-D133-2A52-282D67049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752" y="420208"/>
            <a:ext cx="10058400" cy="20656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What is ‘Dispensationalism?’</a:t>
            </a:r>
            <a:br>
              <a:rPr lang="en-US" dirty="0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endParaRPr lang="en-US" dirty="0">
              <a:ln>
                <a:solidFill>
                  <a:schemeClr val="tx1"/>
                </a:solidFill>
              </a:ln>
              <a:solidFill>
                <a:schemeClr val="bg1">
                  <a:lumMod val="6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AutoShape 2" descr="See the source image">
            <a:extLst>
              <a:ext uri="{FF2B5EF4-FFF2-40B4-BE49-F238E27FC236}">
                <a16:creationId xmlns:a16="http://schemas.microsoft.com/office/drawing/2014/main" id="{B76AA73D-A5AC-29D8-8769-4F8C94A5DB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02ADD0-9ED0-795C-1A53-2734AF224614}"/>
              </a:ext>
            </a:extLst>
          </p:cNvPr>
          <p:cNvSpPr txBox="1"/>
          <p:nvPr/>
        </p:nvSpPr>
        <p:spPr>
          <a:xfrm>
            <a:off x="627017" y="1815737"/>
            <a:ext cx="109597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EXAMPLE:  Revelation 20 speaks of a “thousand years” – we interpret it as a literal period of 1,000 years.</a:t>
            </a:r>
          </a:p>
          <a:p>
            <a:pPr algn="ctr"/>
            <a:r>
              <a:rPr lang="en-US" sz="5400" dirty="0"/>
              <a:t>There is no reason to interpret it otherwise.</a:t>
            </a:r>
          </a:p>
        </p:txBody>
      </p:sp>
    </p:spTree>
    <p:extLst>
      <p:ext uri="{BB962C8B-B14F-4D97-AF65-F5344CB8AC3E}">
        <p14:creationId xmlns:p14="http://schemas.microsoft.com/office/powerpoint/2010/main" val="490533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AEBCB-8F39-FB06-5162-B78023A26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9C03D-20A3-D133-2A52-282D67049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752" y="420208"/>
            <a:ext cx="10058400" cy="20656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What is ‘Dispensationalism?’</a:t>
            </a:r>
            <a:br>
              <a:rPr lang="en-US" dirty="0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endParaRPr lang="en-US" dirty="0">
              <a:ln>
                <a:solidFill>
                  <a:schemeClr val="tx1"/>
                </a:solidFill>
              </a:ln>
              <a:solidFill>
                <a:schemeClr val="bg1">
                  <a:lumMod val="6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AutoShape 2" descr="See the source image">
            <a:extLst>
              <a:ext uri="{FF2B5EF4-FFF2-40B4-BE49-F238E27FC236}">
                <a16:creationId xmlns:a16="http://schemas.microsoft.com/office/drawing/2014/main" id="{B76AA73D-A5AC-29D8-8769-4F8C94A5DB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E3CF67-A442-CEC4-278F-7ABEBFBD6E41}"/>
              </a:ext>
            </a:extLst>
          </p:cNvPr>
          <p:cNvSpPr txBox="1"/>
          <p:nvPr/>
        </p:nvSpPr>
        <p:spPr>
          <a:xfrm>
            <a:off x="470263" y="1593669"/>
            <a:ext cx="113124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Literalism is the best way to view Scripture.</a:t>
            </a:r>
          </a:p>
          <a:p>
            <a:r>
              <a:rPr lang="en-US" sz="4800" dirty="0"/>
              <a:t>1). Philosophically – the purpose of language 	itself requires we interpret words 	literally.</a:t>
            </a:r>
          </a:p>
          <a:p>
            <a:pPr algn="ctr"/>
            <a:r>
              <a:rPr lang="en-US" sz="4800" dirty="0"/>
              <a:t>Language was given by God to be able to communicate. </a:t>
            </a:r>
          </a:p>
        </p:txBody>
      </p:sp>
    </p:spTree>
    <p:extLst>
      <p:ext uri="{BB962C8B-B14F-4D97-AF65-F5344CB8AC3E}">
        <p14:creationId xmlns:p14="http://schemas.microsoft.com/office/powerpoint/2010/main" val="29989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AEBCB-8F39-FB06-5162-B78023A26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See the source image">
            <a:extLst>
              <a:ext uri="{FF2B5EF4-FFF2-40B4-BE49-F238E27FC236}">
                <a16:creationId xmlns:a16="http://schemas.microsoft.com/office/drawing/2014/main" id="{B76AA73D-A5AC-29D8-8769-4F8C94A5DB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C6336E-0592-7E99-B85E-8E9CCD50527F}"/>
              </a:ext>
            </a:extLst>
          </p:cNvPr>
          <p:cNvSpPr txBox="1"/>
          <p:nvPr/>
        </p:nvSpPr>
        <p:spPr>
          <a:xfrm>
            <a:off x="376646" y="321945"/>
            <a:ext cx="1174350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Literalism is the best way to view Scripture.</a:t>
            </a:r>
          </a:p>
          <a:p>
            <a:pPr algn="ctr"/>
            <a:r>
              <a:rPr lang="en-US" sz="5400" dirty="0"/>
              <a:t>2). Biblically – every prophecy about Jesus in the O.T. was fulfilled literally.</a:t>
            </a:r>
          </a:p>
          <a:p>
            <a:pPr algn="ctr"/>
            <a:r>
              <a:rPr lang="en-US" sz="5400" dirty="0"/>
              <a:t>Jesus’ birth, ministry, death and resurrection all occurred exactly as the O.T. predicted.</a:t>
            </a:r>
          </a:p>
        </p:txBody>
      </p:sp>
    </p:spTree>
    <p:extLst>
      <p:ext uri="{BB962C8B-B14F-4D97-AF65-F5344CB8AC3E}">
        <p14:creationId xmlns:p14="http://schemas.microsoft.com/office/powerpoint/2010/main" val="4271856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AEBCB-8F39-FB06-5162-B78023A26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9C03D-20A3-D133-2A52-282D67049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752" y="420208"/>
            <a:ext cx="10058400" cy="20656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What is ‘Dispensationalism?’</a:t>
            </a:r>
            <a:br>
              <a:rPr lang="en-US" dirty="0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endParaRPr lang="en-US" dirty="0">
              <a:ln>
                <a:solidFill>
                  <a:schemeClr val="tx1"/>
                </a:solidFill>
              </a:ln>
              <a:solidFill>
                <a:schemeClr val="bg1">
                  <a:lumMod val="6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FF0BAB-BA10-E35C-5797-FB7E9E799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7201" y="1453025"/>
            <a:ext cx="10602397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Literalism is the best way to view Scripture.</a:t>
            </a:r>
          </a:p>
          <a:p>
            <a:r>
              <a:rPr lang="en-US" sz="5400" dirty="0">
                <a:solidFill>
                  <a:srgbClr val="FFFFFF"/>
                </a:solidFill>
              </a:rPr>
              <a:t>The prophecies were literal.</a:t>
            </a:r>
          </a:p>
          <a:p>
            <a:r>
              <a:rPr lang="en-US" sz="5400" dirty="0">
                <a:solidFill>
                  <a:srgbClr val="FFFFFF"/>
                </a:solidFill>
              </a:rPr>
              <a:t>There is no ‘non-literal’ fulfillment of messianic prophecies in the N.T.</a:t>
            </a:r>
          </a:p>
        </p:txBody>
      </p:sp>
      <p:sp>
        <p:nvSpPr>
          <p:cNvPr id="4" name="AutoShape 2" descr="See the source image">
            <a:extLst>
              <a:ext uri="{FF2B5EF4-FFF2-40B4-BE49-F238E27FC236}">
                <a16:creationId xmlns:a16="http://schemas.microsoft.com/office/drawing/2014/main" id="{B76AA73D-A5AC-29D8-8769-4F8C94A5DB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AEBCB-8F39-FB06-5162-B78023A26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9C03D-20A3-D133-2A52-282D67049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752" y="420208"/>
            <a:ext cx="10058400" cy="20656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What is ‘Dispensationalism?’</a:t>
            </a:r>
            <a:br>
              <a:rPr lang="en-US" dirty="0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endParaRPr lang="en-US" dirty="0">
              <a:ln>
                <a:solidFill>
                  <a:schemeClr val="tx1"/>
                </a:solidFill>
              </a:ln>
              <a:solidFill>
                <a:schemeClr val="bg1">
                  <a:lumMod val="6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FF0BAB-BA10-E35C-5797-FB7E9E799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7201" y="1453025"/>
            <a:ext cx="10602397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Literalism is the best way to view Scripture.</a:t>
            </a:r>
          </a:p>
          <a:p>
            <a:r>
              <a:rPr lang="en-US" sz="5400" dirty="0">
                <a:solidFill>
                  <a:srgbClr val="FFFFFF"/>
                </a:solidFill>
              </a:rPr>
              <a:t>Without a literal interpretation in studying Scripture,</a:t>
            </a:r>
          </a:p>
          <a:p>
            <a:r>
              <a:rPr lang="en-US" sz="5400" dirty="0">
                <a:solidFill>
                  <a:srgbClr val="FFFFFF"/>
                </a:solidFill>
              </a:rPr>
              <a:t>…there is no objective standard by which we understand the Bible.</a:t>
            </a:r>
          </a:p>
        </p:txBody>
      </p:sp>
      <p:sp>
        <p:nvSpPr>
          <p:cNvPr id="4" name="AutoShape 2" descr="See the source image">
            <a:extLst>
              <a:ext uri="{FF2B5EF4-FFF2-40B4-BE49-F238E27FC236}">
                <a16:creationId xmlns:a16="http://schemas.microsoft.com/office/drawing/2014/main" id="{B76AA73D-A5AC-29D8-8769-4F8C94A5DB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2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AEBCB-8F39-FB06-5162-B78023A26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9C03D-20A3-D133-2A52-282D67049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752" y="420208"/>
            <a:ext cx="10058400" cy="20656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What is ‘Dispensationalism?’</a:t>
            </a:r>
            <a:br>
              <a:rPr lang="en-US" dirty="0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endParaRPr lang="en-US" dirty="0">
              <a:ln>
                <a:solidFill>
                  <a:schemeClr val="tx1"/>
                </a:solidFill>
              </a:ln>
              <a:solidFill>
                <a:schemeClr val="bg1">
                  <a:lumMod val="6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FF0BAB-BA10-E35C-5797-FB7E9E799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7201" y="1453025"/>
            <a:ext cx="10602397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There are two distinct ‘Covenant’ peoples of God:</a:t>
            </a:r>
          </a:p>
          <a:p>
            <a:r>
              <a:rPr lang="en-US" sz="5400" dirty="0">
                <a:solidFill>
                  <a:srgbClr val="FFFFFF"/>
                </a:solidFill>
              </a:rPr>
              <a:t>Israel and the Church.</a:t>
            </a:r>
          </a:p>
          <a:p>
            <a:r>
              <a:rPr lang="en-US" sz="5400" dirty="0">
                <a:solidFill>
                  <a:srgbClr val="FFFFFF"/>
                </a:solidFill>
              </a:rPr>
              <a:t>Salvation is now and has always been by grace through faith alone.</a:t>
            </a:r>
          </a:p>
        </p:txBody>
      </p:sp>
      <p:sp>
        <p:nvSpPr>
          <p:cNvPr id="4" name="AutoShape 2" descr="See the source image">
            <a:extLst>
              <a:ext uri="{FF2B5EF4-FFF2-40B4-BE49-F238E27FC236}">
                <a16:creationId xmlns:a16="http://schemas.microsoft.com/office/drawing/2014/main" id="{B76AA73D-A5AC-29D8-8769-4F8C94A5DB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5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AEBCB-8F39-FB06-5162-B78023A26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9C03D-20A3-D133-2A52-282D67049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752" y="420208"/>
            <a:ext cx="10058400" cy="20656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What is ‘Dispensationalism?’</a:t>
            </a:r>
            <a:br>
              <a:rPr lang="en-US" dirty="0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endParaRPr lang="en-US" dirty="0">
              <a:ln>
                <a:solidFill>
                  <a:schemeClr val="tx1"/>
                </a:solidFill>
              </a:ln>
              <a:solidFill>
                <a:schemeClr val="bg1">
                  <a:lumMod val="6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FF0BAB-BA10-E35C-5797-FB7E9E799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509" y="1453025"/>
            <a:ext cx="11743508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There are two distinct ‘Covenant’ peoples of God:</a:t>
            </a:r>
          </a:p>
          <a:p>
            <a:r>
              <a:rPr lang="en-US" sz="5400" dirty="0">
                <a:solidFill>
                  <a:srgbClr val="FFFFFF"/>
                </a:solidFill>
              </a:rPr>
              <a:t>In the O.T. = faith in God.</a:t>
            </a:r>
          </a:p>
          <a:p>
            <a:r>
              <a:rPr lang="en-US" sz="5400" dirty="0">
                <a:solidFill>
                  <a:srgbClr val="FFFFFF"/>
                </a:solidFill>
              </a:rPr>
              <a:t>In the N.T. = Specifically in God the Son.</a:t>
            </a:r>
          </a:p>
          <a:p>
            <a:r>
              <a:rPr lang="en-US" sz="5400" dirty="0">
                <a:solidFill>
                  <a:srgbClr val="FFFFFF"/>
                </a:solidFill>
              </a:rPr>
              <a:t>The Church has not ‘replaced’ Israel in God’s program…</a:t>
            </a:r>
          </a:p>
        </p:txBody>
      </p:sp>
      <p:sp>
        <p:nvSpPr>
          <p:cNvPr id="4" name="AutoShape 2" descr="See the source image">
            <a:extLst>
              <a:ext uri="{FF2B5EF4-FFF2-40B4-BE49-F238E27FC236}">
                <a16:creationId xmlns:a16="http://schemas.microsoft.com/office/drawing/2014/main" id="{B76AA73D-A5AC-29D8-8769-4F8C94A5DB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9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AEBCB-8F39-FB06-5162-B78023A26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FF0BAB-BA10-E35C-5797-FB7E9E799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817" y="744562"/>
            <a:ext cx="12019134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There are two distinct ‘Covenant’ peoples of God:</a:t>
            </a:r>
          </a:p>
          <a:p>
            <a:r>
              <a:rPr lang="en-US" sz="5400" dirty="0">
                <a:solidFill>
                  <a:srgbClr val="FFFFFF"/>
                </a:solidFill>
              </a:rPr>
              <a:t>...The O.T. promises to Israel have not been transferred to the Church.</a:t>
            </a:r>
          </a:p>
          <a:p>
            <a:r>
              <a:rPr lang="en-US" sz="5400" dirty="0">
                <a:solidFill>
                  <a:srgbClr val="FFFFFF"/>
                </a:solidFill>
              </a:rPr>
              <a:t>The promises God made to Israel in the O.T. (for land, many descendants &amp; blessings), will be fulfilled…</a:t>
            </a:r>
          </a:p>
        </p:txBody>
      </p:sp>
      <p:sp>
        <p:nvSpPr>
          <p:cNvPr id="4" name="AutoShape 2" descr="See the source image">
            <a:extLst>
              <a:ext uri="{FF2B5EF4-FFF2-40B4-BE49-F238E27FC236}">
                <a16:creationId xmlns:a16="http://schemas.microsoft.com/office/drawing/2014/main" id="{B76AA73D-A5AC-29D8-8769-4F8C94A5DB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0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AEBCB-8F39-FB06-5162-B78023A26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FF0BAB-BA10-E35C-5797-FB7E9E799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434" y="205545"/>
            <a:ext cx="11207931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There are two distinct ‘Covenant’ peoples of God:</a:t>
            </a:r>
          </a:p>
          <a:p>
            <a:r>
              <a:rPr lang="en-US" sz="5400" dirty="0">
                <a:solidFill>
                  <a:srgbClr val="FFFFFF"/>
                </a:solidFill>
              </a:rPr>
              <a:t>...in the 1,000 year/Millennial reign -   Revelation 20</a:t>
            </a:r>
          </a:p>
          <a:p>
            <a:r>
              <a:rPr lang="en-US" sz="5400" dirty="0">
                <a:solidFill>
                  <a:srgbClr val="FFFFFF"/>
                </a:solidFill>
              </a:rPr>
              <a:t>God is, in this current age, focusing His attention on the Church.                           </a:t>
            </a:r>
          </a:p>
          <a:p>
            <a:r>
              <a:rPr lang="en-US" sz="5400" dirty="0">
                <a:solidFill>
                  <a:srgbClr val="FFFFFF"/>
                </a:solidFill>
              </a:rPr>
              <a:t>He will soon focus His attention on Israel.</a:t>
            </a:r>
          </a:p>
        </p:txBody>
      </p:sp>
      <p:sp>
        <p:nvSpPr>
          <p:cNvPr id="4" name="AutoShape 2" descr="See the source image">
            <a:extLst>
              <a:ext uri="{FF2B5EF4-FFF2-40B4-BE49-F238E27FC236}">
                <a16:creationId xmlns:a16="http://schemas.microsoft.com/office/drawing/2014/main" id="{B76AA73D-A5AC-29D8-8769-4F8C94A5DB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4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AEBCB-8F39-FB06-5162-B78023A26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FF0BAB-BA10-E35C-5797-FB7E9E799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" y="513786"/>
            <a:ext cx="12185902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These ages or dispensations are not paths to salvation…</a:t>
            </a:r>
          </a:p>
          <a:p>
            <a:r>
              <a:rPr lang="en-US" sz="5400" dirty="0">
                <a:solidFill>
                  <a:srgbClr val="FFFFFF"/>
                </a:solidFill>
              </a:rPr>
              <a:t>...but manners in which God relates to mankind.</a:t>
            </a:r>
          </a:p>
          <a:p>
            <a:r>
              <a:rPr lang="en-US" sz="5400" dirty="0">
                <a:solidFill>
                  <a:srgbClr val="FFFFFF"/>
                </a:solidFill>
              </a:rPr>
              <a:t>Each dispensation includes a recognizable pattern of how God worked with people living in the age/dispensation.</a:t>
            </a:r>
          </a:p>
        </p:txBody>
      </p:sp>
      <p:sp>
        <p:nvSpPr>
          <p:cNvPr id="4" name="AutoShape 2" descr="See the source image">
            <a:extLst>
              <a:ext uri="{FF2B5EF4-FFF2-40B4-BE49-F238E27FC236}">
                <a16:creationId xmlns:a16="http://schemas.microsoft.com/office/drawing/2014/main" id="{B76AA73D-A5AC-29D8-8769-4F8C94A5DB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9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D17919-3BCB-756C-3925-A5E4434548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23" r="8332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CFE4BE-16BD-36AA-F117-FD7F27CF9AC3}"/>
              </a:ext>
            </a:extLst>
          </p:cNvPr>
          <p:cNvSpPr txBox="1"/>
          <p:nvPr/>
        </p:nvSpPr>
        <p:spPr>
          <a:xfrm>
            <a:off x="924697" y="1859340"/>
            <a:ext cx="1034260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0"/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hamberi Super Display" panose="020F0502020204030204" pitchFamily="34" charset="0"/>
                <a:cs typeface="Chamberi Super Display" panose="020F0502020204030204" pitchFamily="34" charset="0"/>
              </a:rPr>
              <a:t>The Bible in 8 Ages</a:t>
            </a:r>
          </a:p>
        </p:txBody>
      </p:sp>
    </p:spTree>
    <p:extLst>
      <p:ext uri="{BB962C8B-B14F-4D97-AF65-F5344CB8AC3E}">
        <p14:creationId xmlns:p14="http://schemas.microsoft.com/office/powerpoint/2010/main" val="164480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AEBCB-8F39-FB06-5162-B78023A26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9C03D-20A3-D133-2A52-282D67049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752" y="141963"/>
            <a:ext cx="10058400" cy="20656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Dispensationalism as a system…</a:t>
            </a:r>
            <a:br>
              <a:rPr lang="en-US" dirty="0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endParaRPr lang="en-US" dirty="0">
              <a:ln>
                <a:solidFill>
                  <a:schemeClr val="tx1"/>
                </a:solidFill>
              </a:ln>
              <a:solidFill>
                <a:schemeClr val="bg1">
                  <a:lumMod val="6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FF0BAB-BA10-E35C-5797-FB7E9E799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691" y="1215985"/>
            <a:ext cx="1204526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…keeps us from falling into faulty Bible interpretation – “what this passage says to me”</a:t>
            </a:r>
          </a:p>
          <a:p>
            <a:r>
              <a:rPr lang="en-US" sz="5400" dirty="0">
                <a:solidFill>
                  <a:srgbClr val="FFFFFF"/>
                </a:solidFill>
              </a:rPr>
              <a:t>...instead of “the Bible says.”</a:t>
            </a:r>
          </a:p>
          <a:p>
            <a:r>
              <a:rPr lang="en-US" sz="5400" dirty="0">
                <a:solidFill>
                  <a:srgbClr val="FFFFFF"/>
                </a:solidFill>
              </a:rPr>
              <a:t>Another result – a future view of prophecy and a premillennial interpretation of Christ’s second coming.</a:t>
            </a:r>
          </a:p>
        </p:txBody>
      </p:sp>
      <p:sp>
        <p:nvSpPr>
          <p:cNvPr id="4" name="AutoShape 2" descr="See the source image">
            <a:extLst>
              <a:ext uri="{FF2B5EF4-FFF2-40B4-BE49-F238E27FC236}">
                <a16:creationId xmlns:a16="http://schemas.microsoft.com/office/drawing/2014/main" id="{B76AA73D-A5AC-29D8-8769-4F8C94A5DB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0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close up of a fire&#10;&#10;Description automatically generated with low confidence">
            <a:extLst>
              <a:ext uri="{FF2B5EF4-FFF2-40B4-BE49-F238E27FC236}">
                <a16:creationId xmlns:a16="http://schemas.microsoft.com/office/drawing/2014/main" id="{1587DA61-F556-82B5-D93B-31A6157AEF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73" r="1" b="12626"/>
          <a:stretch/>
        </p:blipFill>
        <p:spPr>
          <a:xfrm>
            <a:off x="196850" y="172618"/>
            <a:ext cx="11798300" cy="65127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5663F6-A3B7-AA57-A2E4-C6A76008A86E}"/>
              </a:ext>
            </a:extLst>
          </p:cNvPr>
          <p:cNvSpPr txBox="1"/>
          <p:nvPr/>
        </p:nvSpPr>
        <p:spPr>
          <a:xfrm>
            <a:off x="424542" y="468086"/>
            <a:ext cx="1147354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n>
                  <a:solidFill>
                    <a:schemeClr val="bg1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thelas" panose="02000503000000020003" pitchFamily="2" charset="77"/>
              </a:rPr>
              <a:t>What are the 8 Ages?</a:t>
            </a:r>
          </a:p>
          <a:p>
            <a:r>
              <a:rPr lang="en-US" sz="6600" dirty="0">
                <a:ln>
                  <a:solidFill>
                    <a:schemeClr val="bg1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thelas" panose="02000503000000020003" pitchFamily="2" charset="77"/>
              </a:rPr>
              <a:t>1 – God in eternity past</a:t>
            </a:r>
          </a:p>
          <a:p>
            <a:r>
              <a:rPr lang="en-US" sz="6600" dirty="0">
                <a:ln>
                  <a:solidFill>
                    <a:schemeClr val="bg1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thelas" panose="02000503000000020003" pitchFamily="2" charset="77"/>
              </a:rPr>
              <a:t>2 – Adamic Age – innocence</a:t>
            </a:r>
          </a:p>
          <a:p>
            <a:r>
              <a:rPr lang="en-US" sz="6600" dirty="0">
                <a:ln>
                  <a:solidFill>
                    <a:schemeClr val="bg1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thelas" panose="02000503000000020003" pitchFamily="2" charset="77"/>
              </a:rPr>
              <a:t>3 – Flood Age – Human Gov.</a:t>
            </a:r>
          </a:p>
          <a:p>
            <a:r>
              <a:rPr lang="en-US" sz="6600" dirty="0">
                <a:ln>
                  <a:solidFill>
                    <a:schemeClr val="bg1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thelas" panose="02000503000000020003" pitchFamily="2" charset="77"/>
              </a:rPr>
              <a:t>4 - Abrahamic Age - Promise</a:t>
            </a:r>
          </a:p>
        </p:txBody>
      </p:sp>
    </p:spTree>
    <p:extLst>
      <p:ext uri="{BB962C8B-B14F-4D97-AF65-F5344CB8AC3E}">
        <p14:creationId xmlns:p14="http://schemas.microsoft.com/office/powerpoint/2010/main" val="121790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close up of a fire&#10;&#10;Description automatically generated with low confidence">
            <a:extLst>
              <a:ext uri="{FF2B5EF4-FFF2-40B4-BE49-F238E27FC236}">
                <a16:creationId xmlns:a16="http://schemas.microsoft.com/office/drawing/2014/main" id="{1587DA61-F556-82B5-D93B-31A6157AEF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73" r="1" b="12626"/>
          <a:stretch/>
        </p:blipFill>
        <p:spPr>
          <a:xfrm>
            <a:off x="196850" y="172618"/>
            <a:ext cx="11798300" cy="65127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5663F6-A3B7-AA57-A2E4-C6A76008A86E}"/>
              </a:ext>
            </a:extLst>
          </p:cNvPr>
          <p:cNvSpPr txBox="1"/>
          <p:nvPr/>
        </p:nvSpPr>
        <p:spPr>
          <a:xfrm>
            <a:off x="424542" y="468086"/>
            <a:ext cx="1147354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n>
                  <a:solidFill>
                    <a:schemeClr val="bg1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thelas" panose="02000503000000020003" pitchFamily="2" charset="77"/>
              </a:rPr>
              <a:t>What are the 8 Ages?</a:t>
            </a:r>
          </a:p>
          <a:p>
            <a:r>
              <a:rPr lang="en-US" sz="6600" dirty="0">
                <a:ln>
                  <a:solidFill>
                    <a:schemeClr val="bg1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thelas" panose="02000503000000020003" pitchFamily="2" charset="77"/>
              </a:rPr>
              <a:t>5 – Law Age – </a:t>
            </a:r>
            <a:r>
              <a:rPr lang="en-US" sz="6600" dirty="0" err="1">
                <a:ln>
                  <a:solidFill>
                    <a:schemeClr val="bg1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thelas" panose="02000503000000020003" pitchFamily="2" charset="77"/>
              </a:rPr>
              <a:t>Mosiac</a:t>
            </a:r>
            <a:r>
              <a:rPr lang="en-US" sz="6600" dirty="0">
                <a:ln>
                  <a:solidFill>
                    <a:schemeClr val="bg1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thelas" panose="02000503000000020003" pitchFamily="2" charset="77"/>
              </a:rPr>
              <a:t> Covenant</a:t>
            </a:r>
          </a:p>
          <a:p>
            <a:r>
              <a:rPr lang="en-US" sz="6600" dirty="0">
                <a:ln>
                  <a:solidFill>
                    <a:schemeClr val="bg1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thelas" panose="02000503000000020003" pitchFamily="2" charset="77"/>
              </a:rPr>
              <a:t>6 – Church Age – Grace to all</a:t>
            </a:r>
          </a:p>
          <a:p>
            <a:r>
              <a:rPr lang="en-US" sz="6600" dirty="0">
                <a:ln>
                  <a:solidFill>
                    <a:schemeClr val="bg1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thelas" panose="02000503000000020003" pitchFamily="2" charset="77"/>
              </a:rPr>
              <a:t>7 – Millennial Reign – Kingdom</a:t>
            </a:r>
          </a:p>
          <a:p>
            <a:r>
              <a:rPr lang="en-US" sz="6600" dirty="0">
                <a:ln>
                  <a:solidFill>
                    <a:schemeClr val="bg1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thelas" panose="02000503000000020003" pitchFamily="2" charset="77"/>
              </a:rPr>
              <a:t>8 – Heaven Age – Eternity future</a:t>
            </a:r>
          </a:p>
        </p:txBody>
      </p:sp>
    </p:spTree>
    <p:extLst>
      <p:ext uri="{BB962C8B-B14F-4D97-AF65-F5344CB8AC3E}">
        <p14:creationId xmlns:p14="http://schemas.microsoft.com/office/powerpoint/2010/main" val="202229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64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94FEFBF-4AEC-BA30-B9DB-D9976ED9FD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0488448"/>
              </p:ext>
            </p:extLst>
          </p:nvPr>
        </p:nvGraphicFramePr>
        <p:xfrm>
          <a:off x="0" y="130630"/>
          <a:ext cx="12192000" cy="5447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BC00275-2962-EE0D-B9E1-6FCBBDEC008C}"/>
              </a:ext>
            </a:extLst>
          </p:cNvPr>
          <p:cNvSpPr txBox="1"/>
          <p:nvPr/>
        </p:nvSpPr>
        <p:spPr>
          <a:xfrm>
            <a:off x="2782389" y="4885509"/>
            <a:ext cx="69886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Athelas" panose="02000503000000020003" pitchFamily="2" charset="77"/>
              </a:rPr>
              <a:t>Overview of 8 Ages</a:t>
            </a:r>
          </a:p>
        </p:txBody>
      </p:sp>
    </p:spTree>
    <p:extLst>
      <p:ext uri="{BB962C8B-B14F-4D97-AF65-F5344CB8AC3E}">
        <p14:creationId xmlns:p14="http://schemas.microsoft.com/office/powerpoint/2010/main" val="28801230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57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7EB48A4-8336-4FCC-F6F8-66BD8133C9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5523962"/>
              </p:ext>
            </p:extLst>
          </p:nvPr>
        </p:nvGraphicFramePr>
        <p:xfrm>
          <a:off x="0" y="0"/>
          <a:ext cx="1209620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5425892-2274-D4B2-2D73-DBBE49CB6ACB}"/>
              </a:ext>
            </a:extLst>
          </p:cNvPr>
          <p:cNvSpPr txBox="1"/>
          <p:nvPr/>
        </p:nvSpPr>
        <p:spPr>
          <a:xfrm>
            <a:off x="4807131" y="2459504"/>
            <a:ext cx="27693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olonna MT" pitchFamily="82" charset="77"/>
              </a:rPr>
              <a:t>Eternal God</a:t>
            </a:r>
          </a:p>
        </p:txBody>
      </p:sp>
    </p:spTree>
    <p:extLst>
      <p:ext uri="{BB962C8B-B14F-4D97-AF65-F5344CB8AC3E}">
        <p14:creationId xmlns:p14="http://schemas.microsoft.com/office/powerpoint/2010/main" val="24409891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B4BB05F-3924-0402-DDE0-8F14131C06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429152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3094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B4BB05F-3924-0402-DDE0-8F14131C06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4057813"/>
              </p:ext>
            </p:extLst>
          </p:nvPr>
        </p:nvGraphicFramePr>
        <p:xfrm>
          <a:off x="0" y="0"/>
          <a:ext cx="12192000" cy="6786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21404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4E3694-ED69-C664-0DEA-E038EB43C1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34342E-4CF4-08EC-7ABB-624651E06061}"/>
              </a:ext>
            </a:extLst>
          </p:cNvPr>
          <p:cNvSpPr txBox="1"/>
          <p:nvPr/>
        </p:nvSpPr>
        <p:spPr>
          <a:xfrm>
            <a:off x="1175657" y="2745509"/>
            <a:ext cx="1013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Colonna MT" pitchFamily="82" charset="77"/>
              </a:rPr>
              <a:t>God in eternity past</a:t>
            </a:r>
          </a:p>
        </p:txBody>
      </p:sp>
    </p:spTree>
    <p:extLst>
      <p:ext uri="{BB962C8B-B14F-4D97-AF65-F5344CB8AC3E}">
        <p14:creationId xmlns:p14="http://schemas.microsoft.com/office/powerpoint/2010/main" val="14089497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536157-03DC-AEE4-4B51-EDF66FA082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47" b="1186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CD67E2-E189-7062-1D3F-1D4EC33B0FD5}"/>
              </a:ext>
            </a:extLst>
          </p:cNvPr>
          <p:cNvSpPr txBox="1"/>
          <p:nvPr/>
        </p:nvSpPr>
        <p:spPr>
          <a:xfrm>
            <a:off x="1203960" y="661852"/>
            <a:ext cx="101890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n>
                  <a:solidFill>
                    <a:schemeClr val="bg1"/>
                  </a:solidFill>
                </a:ln>
                <a:latin typeface="Colonna MT" pitchFamily="82" charset="77"/>
              </a:rPr>
              <a:t>“In the beginning GOD…”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821AFD-7888-14C7-7C43-891A2AB46FFF}"/>
              </a:ext>
            </a:extLst>
          </p:cNvPr>
          <p:cNvSpPr txBox="1"/>
          <p:nvPr/>
        </p:nvSpPr>
        <p:spPr>
          <a:xfrm>
            <a:off x="1534886" y="2002971"/>
            <a:ext cx="90024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</a:rPr>
              <a:t>God existed - eternally.</a:t>
            </a:r>
          </a:p>
          <a:p>
            <a:r>
              <a:rPr lang="en-US" sz="6000" dirty="0">
                <a:ln>
                  <a:solidFill>
                    <a:schemeClr val="bg1"/>
                  </a:solidFill>
                </a:ln>
              </a:rPr>
              <a:t>A proper view of God will enhance your Christian life.</a:t>
            </a:r>
          </a:p>
        </p:txBody>
      </p:sp>
    </p:spTree>
    <p:extLst>
      <p:ext uri="{BB962C8B-B14F-4D97-AF65-F5344CB8AC3E}">
        <p14:creationId xmlns:p14="http://schemas.microsoft.com/office/powerpoint/2010/main" val="15147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536157-03DC-AEE4-4B51-EDF66FA082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47" b="1186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CD67E2-E189-7062-1D3F-1D4EC33B0FD5}"/>
              </a:ext>
            </a:extLst>
          </p:cNvPr>
          <p:cNvSpPr txBox="1"/>
          <p:nvPr/>
        </p:nvSpPr>
        <p:spPr>
          <a:xfrm>
            <a:off x="1099457" y="805543"/>
            <a:ext cx="101890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lonna MT" pitchFamily="82" charset="77"/>
              </a:rPr>
              <a:t>WHO IS GOD?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821AFD-7888-14C7-7C43-891A2AB46FFF}"/>
              </a:ext>
            </a:extLst>
          </p:cNvPr>
          <p:cNvSpPr txBox="1"/>
          <p:nvPr/>
        </p:nvSpPr>
        <p:spPr>
          <a:xfrm>
            <a:off x="1534886" y="2002971"/>
            <a:ext cx="90024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</a:rPr>
              <a:t>GOD is -</a:t>
            </a:r>
          </a:p>
          <a:p>
            <a:r>
              <a:rPr lang="en-US" sz="6000" dirty="0">
                <a:ln>
                  <a:solidFill>
                    <a:schemeClr val="bg1"/>
                  </a:solidFill>
                </a:ln>
              </a:rPr>
              <a:t>				Spirit</a:t>
            </a:r>
          </a:p>
          <a:p>
            <a:r>
              <a:rPr lang="en-US" sz="6000" dirty="0">
                <a:ln>
                  <a:solidFill>
                    <a:schemeClr val="bg1"/>
                  </a:solidFill>
                </a:ln>
              </a:rPr>
              <a:t>				Person</a:t>
            </a:r>
          </a:p>
          <a:p>
            <a:r>
              <a:rPr lang="en-US" sz="6000" dirty="0">
                <a:ln>
                  <a:solidFill>
                    <a:schemeClr val="bg1"/>
                  </a:solidFill>
                </a:ln>
              </a:rPr>
              <a:t>				Life</a:t>
            </a:r>
          </a:p>
        </p:txBody>
      </p:sp>
    </p:spTree>
    <p:extLst>
      <p:ext uri="{BB962C8B-B14F-4D97-AF65-F5344CB8AC3E}">
        <p14:creationId xmlns:p14="http://schemas.microsoft.com/office/powerpoint/2010/main" val="242486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D17919-3BCB-756C-3925-A5E4434548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23" r="8332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CFE4BE-16BD-36AA-F117-FD7F27CF9AC3}"/>
              </a:ext>
            </a:extLst>
          </p:cNvPr>
          <p:cNvSpPr txBox="1"/>
          <p:nvPr/>
        </p:nvSpPr>
        <p:spPr>
          <a:xfrm>
            <a:off x="825843" y="796659"/>
            <a:ext cx="10342606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0"/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hamberi Super Display" panose="020F0502020204030204" pitchFamily="34" charset="0"/>
                <a:cs typeface="Chamberi Super Display" panose="020F0502020204030204" pitchFamily="34" charset="0"/>
              </a:rPr>
              <a:t>A Study of God’s Dispensations and Covenants</a:t>
            </a:r>
          </a:p>
        </p:txBody>
      </p:sp>
    </p:spTree>
    <p:extLst>
      <p:ext uri="{BB962C8B-B14F-4D97-AF65-F5344CB8AC3E}">
        <p14:creationId xmlns:p14="http://schemas.microsoft.com/office/powerpoint/2010/main" val="243136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536157-03DC-AEE4-4B51-EDF66FA082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47" b="1186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CD67E2-E189-7062-1D3F-1D4EC33B0FD5}"/>
              </a:ext>
            </a:extLst>
          </p:cNvPr>
          <p:cNvSpPr txBox="1"/>
          <p:nvPr/>
        </p:nvSpPr>
        <p:spPr>
          <a:xfrm>
            <a:off x="1099457" y="805543"/>
            <a:ext cx="101890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lonna MT" pitchFamily="82" charset="77"/>
              </a:rPr>
              <a:t>WHO IS GOD?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821AFD-7888-14C7-7C43-891A2AB46FFF}"/>
              </a:ext>
            </a:extLst>
          </p:cNvPr>
          <p:cNvSpPr txBox="1"/>
          <p:nvPr/>
        </p:nvSpPr>
        <p:spPr>
          <a:xfrm>
            <a:off x="1534886" y="2002971"/>
            <a:ext cx="104067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>
                  <a:solidFill>
                    <a:schemeClr val="bg1"/>
                  </a:solidFill>
                </a:ln>
              </a:rPr>
              <a:t>GOD is -	The self-existent Being</a:t>
            </a:r>
          </a:p>
          <a:p>
            <a:r>
              <a:rPr lang="en-US" sz="6000" dirty="0">
                <a:ln>
                  <a:solidFill>
                    <a:schemeClr val="bg1"/>
                  </a:solidFill>
                </a:ln>
              </a:rPr>
              <a:t>			Unity (one God)</a:t>
            </a:r>
          </a:p>
          <a:p>
            <a:r>
              <a:rPr lang="en-US" sz="6000" dirty="0">
                <a:ln>
                  <a:solidFill>
                    <a:schemeClr val="bg1"/>
                  </a:solidFill>
                </a:ln>
              </a:rPr>
              <a:t>			Unchangeable</a:t>
            </a:r>
          </a:p>
          <a:p>
            <a:r>
              <a:rPr lang="en-US" sz="6000" dirty="0">
                <a:ln>
                  <a:solidFill>
                    <a:schemeClr val="bg1"/>
                  </a:solidFill>
                </a:ln>
              </a:rPr>
              <a:t>			Eternal &amp; Immense</a:t>
            </a:r>
          </a:p>
        </p:txBody>
      </p:sp>
    </p:spTree>
    <p:extLst>
      <p:ext uri="{BB962C8B-B14F-4D97-AF65-F5344CB8AC3E}">
        <p14:creationId xmlns:p14="http://schemas.microsoft.com/office/powerpoint/2010/main" val="305776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478D91-8828-D23B-4236-8AF32FC29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10" b="1520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440784-41DE-6BBF-BA9A-ACDD467B0743}"/>
              </a:ext>
            </a:extLst>
          </p:cNvPr>
          <p:cNvSpPr txBox="1"/>
          <p:nvPr/>
        </p:nvSpPr>
        <p:spPr>
          <a:xfrm>
            <a:off x="478972" y="261257"/>
            <a:ext cx="1098368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6000" dirty="0"/>
              <a:t>Job 38:1-7</a:t>
            </a:r>
          </a:p>
          <a:p>
            <a:r>
              <a:rPr lang="en-US" sz="6000" dirty="0"/>
              <a:t>Then the Lord answered Job out of the whirlwind, and said:</a:t>
            </a:r>
          </a:p>
          <a:p>
            <a:r>
              <a:rPr lang="en-US" sz="6000" dirty="0"/>
              <a:t>“Who is this who darkens counsel</a:t>
            </a:r>
          </a:p>
          <a:p>
            <a:r>
              <a:rPr lang="en-US" sz="6000" dirty="0"/>
              <a:t>By words without knowledge?</a:t>
            </a:r>
          </a:p>
        </p:txBody>
      </p:sp>
    </p:spTree>
    <p:extLst>
      <p:ext uri="{BB962C8B-B14F-4D97-AF65-F5344CB8AC3E}">
        <p14:creationId xmlns:p14="http://schemas.microsoft.com/office/powerpoint/2010/main" val="107359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478D91-8828-D23B-4236-8AF32FC29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10" b="1520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440784-41DE-6BBF-BA9A-ACDD467B0743}"/>
              </a:ext>
            </a:extLst>
          </p:cNvPr>
          <p:cNvSpPr txBox="1"/>
          <p:nvPr/>
        </p:nvSpPr>
        <p:spPr>
          <a:xfrm>
            <a:off x="544286" y="261257"/>
            <a:ext cx="1134291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6000" dirty="0"/>
              <a:t>Now prepare yourself like a man;</a:t>
            </a:r>
          </a:p>
          <a:p>
            <a:r>
              <a:rPr lang="en-US" sz="6000" dirty="0"/>
              <a:t>I will question you, and you shall answer Me.</a:t>
            </a:r>
          </a:p>
          <a:p>
            <a:r>
              <a:rPr lang="en-US" sz="6000" dirty="0"/>
              <a:t>“Where were you when I laid the foundations of the earth?</a:t>
            </a:r>
          </a:p>
          <a:p>
            <a:r>
              <a:rPr lang="en-US" sz="6000" dirty="0"/>
              <a:t>Tell Me, if you have understanding. 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0345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478D91-8828-D23B-4236-8AF32FC296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810" b="1520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440784-41DE-6BBF-BA9A-ACDD467B0743}"/>
              </a:ext>
            </a:extLst>
          </p:cNvPr>
          <p:cNvSpPr txBox="1"/>
          <p:nvPr/>
        </p:nvSpPr>
        <p:spPr>
          <a:xfrm>
            <a:off x="533400" y="261257"/>
            <a:ext cx="11658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Who determined its measurements? </a:t>
            </a:r>
          </a:p>
          <a:p>
            <a:r>
              <a:rPr lang="en-US" sz="6000" dirty="0"/>
              <a:t>Surely you know!</a:t>
            </a:r>
          </a:p>
          <a:p>
            <a:r>
              <a:rPr lang="en-US" sz="6000" dirty="0"/>
              <a:t>Or who stretched the line upon it?</a:t>
            </a:r>
          </a:p>
          <a:p>
            <a:r>
              <a:rPr lang="en-US" sz="6000" dirty="0"/>
              <a:t>To what were its foundations fastened?</a:t>
            </a:r>
          </a:p>
          <a:p>
            <a:r>
              <a:rPr lang="en-US" sz="6000" dirty="0"/>
              <a:t>Or who laid its cornerstone,</a:t>
            </a:r>
          </a:p>
        </p:txBody>
      </p:sp>
    </p:spTree>
    <p:extLst>
      <p:ext uri="{BB962C8B-B14F-4D97-AF65-F5344CB8AC3E}">
        <p14:creationId xmlns:p14="http://schemas.microsoft.com/office/powerpoint/2010/main" val="249990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478D91-8828-D23B-4236-8AF32FC29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10" b="1520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440784-41DE-6BBF-BA9A-ACDD467B0743}"/>
              </a:ext>
            </a:extLst>
          </p:cNvPr>
          <p:cNvSpPr txBox="1"/>
          <p:nvPr/>
        </p:nvSpPr>
        <p:spPr>
          <a:xfrm>
            <a:off x="533400" y="261257"/>
            <a:ext cx="1165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When the morning stars sang together,</a:t>
            </a:r>
          </a:p>
          <a:p>
            <a:r>
              <a:rPr lang="en-US" sz="6000" dirty="0"/>
              <a:t>And all the sons of God shouted for joy?</a:t>
            </a:r>
          </a:p>
        </p:txBody>
      </p:sp>
    </p:spTree>
    <p:extLst>
      <p:ext uri="{BB962C8B-B14F-4D97-AF65-F5344CB8AC3E}">
        <p14:creationId xmlns:p14="http://schemas.microsoft.com/office/powerpoint/2010/main" val="200630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ree Christian Clip Art animated power point backgrounds">
            <a:extLst>
              <a:ext uri="{FF2B5EF4-FFF2-40B4-BE49-F238E27FC236}">
                <a16:creationId xmlns:a16="http://schemas.microsoft.com/office/drawing/2014/main" id="{901F6542-36BF-D010-4DB5-A2E9E0A9FB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" b="6378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4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47CAE3-E6BD-8013-747D-8B7F8171090E}"/>
              </a:ext>
            </a:extLst>
          </p:cNvPr>
          <p:cNvSpPr txBox="1"/>
          <p:nvPr/>
        </p:nvSpPr>
        <p:spPr>
          <a:xfrm>
            <a:off x="2880360" y="882471"/>
            <a:ext cx="610035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thelas" panose="02000503000000020003" pitchFamily="2" charset="77"/>
              </a:rPr>
              <a:t>God is spirit= </a:t>
            </a:r>
          </a:p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thelas" panose="02000503000000020003" pitchFamily="2" charset="77"/>
              </a:rPr>
              <a:t>Immaterial,</a:t>
            </a:r>
          </a:p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thelas" panose="02000503000000020003" pitchFamily="2" charset="77"/>
              </a:rPr>
              <a:t>Incorporeal,</a:t>
            </a:r>
          </a:p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thelas" panose="02000503000000020003" pitchFamily="2" charset="77"/>
              </a:rPr>
              <a:t>Invisible</a:t>
            </a:r>
          </a:p>
        </p:txBody>
      </p:sp>
    </p:spTree>
    <p:extLst>
      <p:ext uri="{BB962C8B-B14F-4D97-AF65-F5344CB8AC3E}">
        <p14:creationId xmlns:p14="http://schemas.microsoft.com/office/powerpoint/2010/main" val="15210327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ree Christian Clip Art animated power point backgrounds">
            <a:extLst>
              <a:ext uri="{FF2B5EF4-FFF2-40B4-BE49-F238E27FC236}">
                <a16:creationId xmlns:a16="http://schemas.microsoft.com/office/drawing/2014/main" id="{901F6542-36BF-D010-4DB5-A2E9E0A9FB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" b="6378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4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47CAE3-E6BD-8013-747D-8B7F8171090E}"/>
              </a:ext>
            </a:extLst>
          </p:cNvPr>
          <p:cNvSpPr txBox="1"/>
          <p:nvPr/>
        </p:nvSpPr>
        <p:spPr>
          <a:xfrm>
            <a:off x="126206" y="115193"/>
            <a:ext cx="11939588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thelas" panose="02000503000000020003" pitchFamily="2" charset="77"/>
              </a:rPr>
              <a:t>God is person= </a:t>
            </a:r>
          </a:p>
          <a:p>
            <a:pPr algn="ctr"/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thelas" panose="02000503000000020003" pitchFamily="2" charset="77"/>
              </a:rPr>
              <a:t>Self-awareness &amp; self-determination –Exo.3:13-14,</a:t>
            </a:r>
          </a:p>
          <a:p>
            <a:pPr algn="ctr"/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thelas" panose="02000503000000020003" pitchFamily="2" charset="77"/>
              </a:rPr>
              <a:t>Intellect –Gen. 18:19,</a:t>
            </a:r>
          </a:p>
          <a:p>
            <a:pPr algn="ctr"/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thelas" panose="02000503000000020003" pitchFamily="2" charset="77"/>
              </a:rPr>
              <a:t>Emotions – Gen. 6:6,</a:t>
            </a:r>
          </a:p>
          <a:p>
            <a:pPr algn="ctr"/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thelas" panose="02000503000000020003" pitchFamily="2" charset="77"/>
              </a:rPr>
              <a:t>Will – Gen. 3:15</a:t>
            </a:r>
          </a:p>
        </p:txBody>
      </p:sp>
    </p:spTree>
    <p:extLst>
      <p:ext uri="{BB962C8B-B14F-4D97-AF65-F5344CB8AC3E}">
        <p14:creationId xmlns:p14="http://schemas.microsoft.com/office/powerpoint/2010/main" val="38488587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ree Christian Clip Art animated power point backgrounds">
            <a:extLst>
              <a:ext uri="{FF2B5EF4-FFF2-40B4-BE49-F238E27FC236}">
                <a16:creationId xmlns:a16="http://schemas.microsoft.com/office/drawing/2014/main" id="{901F6542-36BF-D010-4DB5-A2E9E0A9FB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" b="6378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4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47CAE3-E6BD-8013-747D-8B7F8171090E}"/>
              </a:ext>
            </a:extLst>
          </p:cNvPr>
          <p:cNvSpPr txBox="1"/>
          <p:nvPr/>
        </p:nvSpPr>
        <p:spPr>
          <a:xfrm>
            <a:off x="126206" y="305068"/>
            <a:ext cx="11682617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thelas" panose="02000503000000020003" pitchFamily="2" charset="77"/>
              </a:rPr>
              <a:t>God is life= </a:t>
            </a:r>
          </a:p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thelas" panose="02000503000000020003" pitchFamily="2" charset="77"/>
              </a:rPr>
              <a:t>‘Living God’ –having in His own being a source of being and activity- both for Himself &amp; others.</a:t>
            </a:r>
          </a:p>
        </p:txBody>
      </p:sp>
    </p:spTree>
    <p:extLst>
      <p:ext uri="{BB962C8B-B14F-4D97-AF65-F5344CB8AC3E}">
        <p14:creationId xmlns:p14="http://schemas.microsoft.com/office/powerpoint/2010/main" val="34657739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ree Christian Clip Art animated power point backgrounds">
            <a:extLst>
              <a:ext uri="{FF2B5EF4-FFF2-40B4-BE49-F238E27FC236}">
                <a16:creationId xmlns:a16="http://schemas.microsoft.com/office/drawing/2014/main" id="{901F6542-36BF-D010-4DB5-A2E9E0A9FB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" b="6378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4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47CAE3-E6BD-8013-747D-8B7F8171090E}"/>
              </a:ext>
            </a:extLst>
          </p:cNvPr>
          <p:cNvSpPr txBox="1"/>
          <p:nvPr/>
        </p:nvSpPr>
        <p:spPr>
          <a:xfrm>
            <a:off x="126206" y="305068"/>
            <a:ext cx="1168261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thelas" panose="02000503000000020003" pitchFamily="2" charset="77"/>
              </a:rPr>
              <a:t>God is Self-existent= </a:t>
            </a:r>
          </a:p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thelas" panose="02000503000000020003" pitchFamily="2" charset="77"/>
              </a:rPr>
              <a:t>Unlimited,</a:t>
            </a:r>
          </a:p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thelas" panose="02000503000000020003" pitchFamily="2" charset="77"/>
              </a:rPr>
              <a:t>Has always existed,</a:t>
            </a:r>
          </a:p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thelas" panose="02000503000000020003" pitchFamily="2" charset="77"/>
              </a:rPr>
              <a:t>Eternal.</a:t>
            </a:r>
          </a:p>
        </p:txBody>
      </p:sp>
    </p:spTree>
    <p:extLst>
      <p:ext uri="{BB962C8B-B14F-4D97-AF65-F5344CB8AC3E}">
        <p14:creationId xmlns:p14="http://schemas.microsoft.com/office/powerpoint/2010/main" val="41357039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ree Christian Clip Art animated power point backgrounds">
            <a:extLst>
              <a:ext uri="{FF2B5EF4-FFF2-40B4-BE49-F238E27FC236}">
                <a16:creationId xmlns:a16="http://schemas.microsoft.com/office/drawing/2014/main" id="{901F6542-36BF-D010-4DB5-A2E9E0A9FB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" b="6378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4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47CAE3-E6BD-8013-747D-8B7F8171090E}"/>
              </a:ext>
            </a:extLst>
          </p:cNvPr>
          <p:cNvSpPr txBox="1"/>
          <p:nvPr/>
        </p:nvSpPr>
        <p:spPr>
          <a:xfrm>
            <a:off x="126206" y="305068"/>
            <a:ext cx="11682617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thelas" panose="02000503000000020003" pitchFamily="2" charset="77"/>
              </a:rPr>
              <a:t>God is Immutable = </a:t>
            </a:r>
          </a:p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thelas" panose="02000503000000020003" pitchFamily="2" charset="77"/>
              </a:rPr>
              <a:t>Unchanging nature (cannot become better),</a:t>
            </a:r>
          </a:p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thelas" panose="02000503000000020003" pitchFamily="2" charset="77"/>
              </a:rPr>
              <a:t>Declared unchangeable in duration &amp; life…</a:t>
            </a:r>
          </a:p>
        </p:txBody>
      </p:sp>
    </p:spTree>
    <p:extLst>
      <p:ext uri="{BB962C8B-B14F-4D97-AF65-F5344CB8AC3E}">
        <p14:creationId xmlns:p14="http://schemas.microsoft.com/office/powerpoint/2010/main" val="2858835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D17919-3BCB-756C-3925-A5E4434548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23" r="8332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CFE4BE-16BD-36AA-F117-FD7F27CF9AC3}"/>
              </a:ext>
            </a:extLst>
          </p:cNvPr>
          <p:cNvSpPr txBox="1"/>
          <p:nvPr/>
        </p:nvSpPr>
        <p:spPr>
          <a:xfrm>
            <a:off x="825843" y="796659"/>
            <a:ext cx="10342606" cy="60016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0"/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hamberi Super Display" panose="020F0502020204030204" pitchFamily="34" charset="0"/>
                <a:cs typeface="Chamberi Super Display" panose="020F0502020204030204" pitchFamily="34" charset="0"/>
              </a:rPr>
              <a:t>Introduction to  Dispensations</a:t>
            </a:r>
          </a:p>
          <a:p>
            <a:pPr algn="ctr"/>
            <a:r>
              <a:rPr lang="en-US" sz="9600" b="1" dirty="0">
                <a:ln w="0"/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hamberi Super Display" panose="020F0502020204030204" pitchFamily="34" charset="0"/>
                <a:cs typeface="Chamberi Super Display" panose="020F0502020204030204" pitchFamily="34" charset="0"/>
              </a:rPr>
              <a:t>And God in eternity past.</a:t>
            </a:r>
          </a:p>
        </p:txBody>
      </p:sp>
    </p:spTree>
    <p:extLst>
      <p:ext uri="{BB962C8B-B14F-4D97-AF65-F5344CB8AC3E}">
        <p14:creationId xmlns:p14="http://schemas.microsoft.com/office/powerpoint/2010/main" val="425809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ree Christian Clip Art animated power point backgrounds">
            <a:extLst>
              <a:ext uri="{FF2B5EF4-FFF2-40B4-BE49-F238E27FC236}">
                <a16:creationId xmlns:a16="http://schemas.microsoft.com/office/drawing/2014/main" id="{901F6542-36BF-D010-4DB5-A2E9E0A9FB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" b="6378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4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47CAE3-E6BD-8013-747D-8B7F8171090E}"/>
              </a:ext>
            </a:extLst>
          </p:cNvPr>
          <p:cNvSpPr txBox="1"/>
          <p:nvPr/>
        </p:nvSpPr>
        <p:spPr>
          <a:xfrm>
            <a:off x="126206" y="305068"/>
            <a:ext cx="11682617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thelas" panose="02000503000000020003" pitchFamily="2" charset="77"/>
              </a:rPr>
              <a:t>God is Immutable = </a:t>
            </a:r>
          </a:p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thelas" panose="02000503000000020003" pitchFamily="2" charset="77"/>
              </a:rPr>
              <a:t>Unchangeable in nature, Unchangeable will,</a:t>
            </a:r>
          </a:p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thelas" panose="02000503000000020003" pitchFamily="2" charset="77"/>
              </a:rPr>
              <a:t>Unchangeable character – justice, mercy, truth…</a:t>
            </a:r>
          </a:p>
        </p:txBody>
      </p:sp>
    </p:spTree>
    <p:extLst>
      <p:ext uri="{BB962C8B-B14F-4D97-AF65-F5344CB8AC3E}">
        <p14:creationId xmlns:p14="http://schemas.microsoft.com/office/powerpoint/2010/main" val="29795902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ree Christian Clip Art animated power point backgrounds">
            <a:extLst>
              <a:ext uri="{FF2B5EF4-FFF2-40B4-BE49-F238E27FC236}">
                <a16:creationId xmlns:a16="http://schemas.microsoft.com/office/drawing/2014/main" id="{901F6542-36BF-D010-4DB5-A2E9E0A9FB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" b="6378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4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47CAE3-E6BD-8013-747D-8B7F8171090E}"/>
              </a:ext>
            </a:extLst>
          </p:cNvPr>
          <p:cNvSpPr txBox="1"/>
          <p:nvPr/>
        </p:nvSpPr>
        <p:spPr>
          <a:xfrm>
            <a:off x="126206" y="305068"/>
            <a:ext cx="11682617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thelas" panose="02000503000000020003" pitchFamily="2" charset="77"/>
              </a:rPr>
              <a:t>God is Eternal &amp; Immense </a:t>
            </a:r>
          </a:p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thelas" panose="02000503000000020003" pitchFamily="2" charset="77"/>
              </a:rPr>
              <a:t>Unlimited - time &amp; space, One – Unity in trinity,</a:t>
            </a:r>
          </a:p>
          <a:p>
            <a:pPr algn="ctr"/>
            <a:r>
              <a:rPr 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thelas" panose="02000503000000020003" pitchFamily="2" charset="77"/>
              </a:rPr>
              <a:t>He is before all things, sustains &amp; intel. cause</a:t>
            </a:r>
          </a:p>
        </p:txBody>
      </p:sp>
    </p:spTree>
    <p:extLst>
      <p:ext uri="{BB962C8B-B14F-4D97-AF65-F5344CB8AC3E}">
        <p14:creationId xmlns:p14="http://schemas.microsoft.com/office/powerpoint/2010/main" val="32589772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C3F5E95-F1D4-21B3-794F-1DB1E26BE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821"/>
            <a:ext cx="12192000" cy="700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17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052 0.26498" pathEditMode="relative" ptsTypes="AA">
                                      <p:cBhvr>
                                        <p:cTn id="6" dur="3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2052 0.26498 L 0.02776 0.15086" pathEditMode="relative" ptsTypes="AA">
                                      <p:cBhvr>
                                        <p:cTn id="11" dur="3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2776 0.15086 L 0.02208 -0.07383" pathEditMode="relative" ptsTypes="AA">
                                      <p:cBhvr>
                                        <p:cTn id="14" dur="3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2208 -0.07383 L 0.02014 -0.25172" pathEditMode="relative" ptsTypes="AA">
                                      <p:cBhvr>
                                        <p:cTn id="17" dur="3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2014 -0.25172 L 0 0" pathEditMode="relative" ptsTypes="AA">
                                      <p:cBhvr>
                                        <p:cTn id="20" dur="3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22" dur="30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25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blur&#10;&#10;Description automatically generated">
            <a:extLst>
              <a:ext uri="{FF2B5EF4-FFF2-40B4-BE49-F238E27FC236}">
                <a16:creationId xmlns:a16="http://schemas.microsoft.com/office/drawing/2014/main" id="{5A3BE300-0C9F-A1AE-1ABE-4FE9D27E7E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" b="29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769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9DE25A-C85E-A602-A809-781D15BE1E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55" b="42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2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F267E0-D1BF-9102-87D5-476575EB41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FA42B7B-FBFF-1A90-D780-AE07CC00531B}"/>
              </a:ext>
            </a:extLst>
          </p:cNvPr>
          <p:cNvSpPr txBox="1"/>
          <p:nvPr/>
        </p:nvSpPr>
        <p:spPr>
          <a:xfrm>
            <a:off x="1421027" y="1149178"/>
            <a:ext cx="9354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Symbol" pitchFamily="2" charset="2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EC8D66-3E87-693E-4ECB-3642D6C77B9A}"/>
              </a:ext>
            </a:extLst>
          </p:cNvPr>
          <p:cNvSpPr/>
          <p:nvPr/>
        </p:nvSpPr>
        <p:spPr>
          <a:xfrm>
            <a:off x="350677" y="2228030"/>
            <a:ext cx="114906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thelas" panose="02000503000000020003" pitchFamily="2" charset="77"/>
                <a:ea typeface="Silom" pitchFamily="2" charset="-34"/>
                <a:cs typeface="Silom" pitchFamily="2" charset="-34"/>
              </a:rPr>
              <a:t>In the beginning God…</a:t>
            </a:r>
            <a:endParaRPr lang="en-US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thelas" panose="02000503000000020003" pitchFamily="2" charset="77"/>
              <a:ea typeface="Silom" pitchFamily="2" charset="-34"/>
              <a:cs typeface="Silom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0048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F267E0-D1BF-9102-87D5-476575EB41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FA42B7B-FBFF-1A90-D780-AE07CC00531B}"/>
              </a:ext>
            </a:extLst>
          </p:cNvPr>
          <p:cNvSpPr txBox="1"/>
          <p:nvPr/>
        </p:nvSpPr>
        <p:spPr>
          <a:xfrm>
            <a:off x="1421027" y="1149178"/>
            <a:ext cx="9354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Symbol" pitchFamily="2" charset="2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EC8D66-3E87-693E-4ECB-3642D6C77B9A}"/>
              </a:ext>
            </a:extLst>
          </p:cNvPr>
          <p:cNvSpPr/>
          <p:nvPr/>
        </p:nvSpPr>
        <p:spPr>
          <a:xfrm>
            <a:off x="292969" y="1610843"/>
            <a:ext cx="11606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dirty="0"/>
              <a:t>בְּרֵאשִׁ֖ית בָּרָ֣א </a:t>
            </a:r>
            <a:r>
              <a:rPr lang="he-IL" sz="5400" dirty="0" err="1"/>
              <a:t>אֱלֹהִ֑ים</a:t>
            </a:r>
            <a:r>
              <a:rPr lang="he-IL" sz="5400" dirty="0"/>
              <a:t> אֵ֥ת הַשָּׁמַ֖יִם וְאֵ֥ת הָאָֽרֶץ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thelas" panose="02000503000000020003" pitchFamily="2" charset="77"/>
              <a:ea typeface="Silom" pitchFamily="2" charset="-34"/>
              <a:cs typeface="Silom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4D501C-4E43-41D3-58A5-B5026D9FF8B2}"/>
              </a:ext>
            </a:extLst>
          </p:cNvPr>
          <p:cNvSpPr txBox="1"/>
          <p:nvPr/>
        </p:nvSpPr>
        <p:spPr>
          <a:xfrm>
            <a:off x="407773" y="2760021"/>
            <a:ext cx="1151649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>
                <a:latin typeface="Athelas" panose="02000503000000020003" pitchFamily="2" charset="77"/>
              </a:rPr>
              <a:t>“In the beginning God created the heavens and earth.”</a:t>
            </a:r>
          </a:p>
          <a:p>
            <a:pPr algn="ctr"/>
            <a:r>
              <a:rPr lang="en-US" sz="5400" dirty="0">
                <a:latin typeface="Athelas" panose="02000503000000020003" pitchFamily="2" charset="77"/>
              </a:rPr>
              <a:t>Genesis 1:1</a:t>
            </a:r>
          </a:p>
        </p:txBody>
      </p:sp>
    </p:spTree>
    <p:extLst>
      <p:ext uri="{BB962C8B-B14F-4D97-AF65-F5344CB8AC3E}">
        <p14:creationId xmlns:p14="http://schemas.microsoft.com/office/powerpoint/2010/main" val="161684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F267E0-D1BF-9102-87D5-476575EB41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FA42B7B-FBFF-1A90-D780-AE07CC00531B}"/>
              </a:ext>
            </a:extLst>
          </p:cNvPr>
          <p:cNvSpPr txBox="1"/>
          <p:nvPr/>
        </p:nvSpPr>
        <p:spPr>
          <a:xfrm>
            <a:off x="1421027" y="1149178"/>
            <a:ext cx="9354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Symbol" pitchFamily="2" charset="2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EC8D66-3E87-693E-4ECB-3642D6C77B9A}"/>
              </a:ext>
            </a:extLst>
          </p:cNvPr>
          <p:cNvSpPr/>
          <p:nvPr/>
        </p:nvSpPr>
        <p:spPr>
          <a:xfrm>
            <a:off x="729048" y="831716"/>
            <a:ext cx="11009871" cy="57554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thelas" panose="02000503000000020003" pitchFamily="2" charset="77"/>
                <a:ea typeface="Silom" pitchFamily="2" charset="-34"/>
                <a:cs typeface="Silom" pitchFamily="2" charset="-34"/>
              </a:rPr>
              <a:t>“that in the dispensation of the fullness of the 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thelas" panose="02000503000000020003" pitchFamily="2" charset="77"/>
                <a:ea typeface="Silom" pitchFamily="2" charset="-34"/>
                <a:cs typeface="Silom" pitchFamily="2" charset="-34"/>
              </a:rPr>
              <a:t>times He might gather together in one all things in Christ, both which are in heaven and which are on earth—in Him.”</a:t>
            </a:r>
          </a:p>
          <a:p>
            <a:pPr algn="ctr"/>
            <a:r>
              <a:rPr lang="en-US" sz="4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thelas" panose="02000503000000020003" pitchFamily="2" charset="77"/>
                <a:ea typeface="Silom" pitchFamily="2" charset="-34"/>
                <a:cs typeface="Silom" pitchFamily="2" charset="-34"/>
              </a:rPr>
              <a:t>Ephesians 1:10</a:t>
            </a:r>
          </a:p>
        </p:txBody>
      </p:sp>
    </p:spTree>
    <p:extLst>
      <p:ext uri="{BB962C8B-B14F-4D97-AF65-F5344CB8AC3E}">
        <p14:creationId xmlns:p14="http://schemas.microsoft.com/office/powerpoint/2010/main" val="208251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F267E0-D1BF-9102-87D5-476575EB41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FA42B7B-FBFF-1A90-D780-AE07CC00531B}"/>
              </a:ext>
            </a:extLst>
          </p:cNvPr>
          <p:cNvSpPr txBox="1"/>
          <p:nvPr/>
        </p:nvSpPr>
        <p:spPr>
          <a:xfrm>
            <a:off x="1421027" y="1149178"/>
            <a:ext cx="9354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Symbol" pitchFamily="2" charset="2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EC8D66-3E87-693E-4ECB-3642D6C77B9A}"/>
              </a:ext>
            </a:extLst>
          </p:cNvPr>
          <p:cNvSpPr/>
          <p:nvPr/>
        </p:nvSpPr>
        <p:spPr>
          <a:xfrm>
            <a:off x="729048" y="831716"/>
            <a:ext cx="11009871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thelas" panose="02000503000000020003" pitchFamily="2" charset="77"/>
                <a:ea typeface="Silom" pitchFamily="2" charset="-34"/>
                <a:cs typeface="Silom" pitchFamily="2" charset="-34"/>
              </a:rPr>
              <a:t>“indeed you have heard of the dispensation of the grace of God which was given to me for you,”</a:t>
            </a:r>
          </a:p>
          <a:p>
            <a:pPr algn="ctr"/>
            <a:r>
              <a:rPr lang="en-US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thelas" panose="02000503000000020003" pitchFamily="2" charset="77"/>
                <a:ea typeface="Silom" pitchFamily="2" charset="-34"/>
                <a:cs typeface="Silom" pitchFamily="2" charset="-34"/>
              </a:rPr>
              <a:t>Ephesians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thelas" panose="02000503000000020003" pitchFamily="2" charset="77"/>
                <a:ea typeface="Silom" pitchFamily="2" charset="-34"/>
                <a:cs typeface="Silom" pitchFamily="2" charset="-34"/>
              </a:rPr>
              <a:t>3</a:t>
            </a:r>
            <a:r>
              <a:rPr lang="en-US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thelas" panose="02000503000000020003" pitchFamily="2" charset="77"/>
                <a:ea typeface="Silom" pitchFamily="2" charset="-34"/>
                <a:cs typeface="Silom" pitchFamily="2" charset="-34"/>
              </a:rPr>
              <a:t>:2</a:t>
            </a:r>
          </a:p>
        </p:txBody>
      </p:sp>
    </p:spTree>
    <p:extLst>
      <p:ext uri="{BB962C8B-B14F-4D97-AF65-F5344CB8AC3E}">
        <p14:creationId xmlns:p14="http://schemas.microsoft.com/office/powerpoint/2010/main" val="204187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3224</TotalTime>
  <Words>1409</Words>
  <Application>Microsoft Office PowerPoint</Application>
  <PresentationFormat>Widescreen</PresentationFormat>
  <Paragraphs>183</Paragraphs>
  <Slides>54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study became popular in our work through the writings of two men…</vt:lpstr>
      <vt:lpstr>In the mid 1800’s John Darby formalized the teaching as we know it.</vt:lpstr>
      <vt:lpstr>But this form of systematic Bible study had much earlier foundations.</vt:lpstr>
      <vt:lpstr>What is ‘Dispensationalism?’ </vt:lpstr>
      <vt:lpstr>What is ‘Dispensationalism?’ </vt:lpstr>
      <vt:lpstr>What is ‘Dispensationalism?’ </vt:lpstr>
      <vt:lpstr>What is ‘Dispensationalism?’ </vt:lpstr>
      <vt:lpstr>What is ‘Dispensationalism?’ </vt:lpstr>
      <vt:lpstr>What is ‘Dispensationalism?’ </vt:lpstr>
      <vt:lpstr>What is ‘Dispensationalism?’ </vt:lpstr>
      <vt:lpstr>What is ‘Dispensationalism?’ </vt:lpstr>
      <vt:lpstr>What is ‘Dispensationalism?’ </vt:lpstr>
      <vt:lpstr>PowerPoint Presentation</vt:lpstr>
      <vt:lpstr>What is ‘Dispensationalism?’ </vt:lpstr>
      <vt:lpstr>What is ‘Dispensationalism?’ </vt:lpstr>
      <vt:lpstr>What is ‘Dispensationalism?’ </vt:lpstr>
      <vt:lpstr>What is ‘Dispensationalism?’ </vt:lpstr>
      <vt:lpstr>PowerPoint Presentation</vt:lpstr>
      <vt:lpstr>PowerPoint Presentation</vt:lpstr>
      <vt:lpstr>PowerPoint Presentation</vt:lpstr>
      <vt:lpstr>Dispensationalism as a system…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Rebekah Maples</dc:creator>
  <cp:lastModifiedBy>Rebekah Maples</cp:lastModifiedBy>
  <cp:revision>2</cp:revision>
  <dcterms:created xsi:type="dcterms:W3CDTF">2022-09-04T21:32:22Z</dcterms:created>
  <dcterms:modified xsi:type="dcterms:W3CDTF">2022-09-09T16:57:54Z</dcterms:modified>
</cp:coreProperties>
</file>